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Oswald"/>
      <p:regular r:id="rId19"/>
      <p:bold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Oswald-bold.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Oswald-regular.fntdata"/><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jpg>
</file>

<file path=ppt/media/image11.png>
</file>

<file path=ppt/media/image12.jpg>
</file>

<file path=ppt/media/image13.png>
</file>

<file path=ppt/media/image14.jpg>
</file>

<file path=ppt/media/image15.jpg>
</file>

<file path=ppt/media/image16.jpg>
</file>

<file path=ppt/media/image17.jpg>
</file>

<file path=ppt/media/image18.jpg>
</file>

<file path=ppt/media/image19.gif>
</file>

<file path=ppt/media/image2.jpg>
</file>

<file path=ppt/media/image20.png>
</file>

<file path=ppt/media/image21.jpg>
</file>

<file path=ppt/media/image22.gif>
</file>

<file path=ppt/media/image23.gif>
</file>

<file path=ppt/media/image24.jpg>
</file>

<file path=ppt/media/image25.jpg>
</file>

<file path=ppt/media/image26.png>
</file>

<file path=ppt/media/image27.png>
</file>

<file path=ppt/media/image28.jpg>
</file>

<file path=ppt/media/image29.jpg>
</file>

<file path=ppt/media/image3.jpg>
</file>

<file path=ppt/media/image30.jpg>
</file>

<file path=ppt/media/image31.png>
</file>

<file path=ppt/media/image32.jpg>
</file>

<file path=ppt/media/image33.png>
</file>

<file path=ppt/media/image34.jpg>
</file>

<file path=ppt/media/image35.gif>
</file>

<file path=ppt/media/image36.jpg>
</file>

<file path=ppt/media/image37.jpg>
</file>

<file path=ppt/media/image38.gif>
</file>

<file path=ppt/media/image39.png>
</file>

<file path=ppt/media/image4.png>
</file>

<file path=ppt/media/image40.jpg>
</file>

<file path=ppt/media/image5.pn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g48260436f9_6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48260436f9_6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48260436f9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48260436f9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Calum</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48260436f9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48260436f9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Calum</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48260436f9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48260436f9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1" name="Shape 171"/>
        <p:cNvGrpSpPr/>
        <p:nvPr/>
      </p:nvGrpSpPr>
      <p:grpSpPr>
        <a:xfrm>
          <a:off x="0" y="0"/>
          <a:ext cx="0" cy="0"/>
          <a:chOff x="0" y="0"/>
          <a:chExt cx="0" cy="0"/>
        </a:xfrm>
      </p:grpSpPr>
      <p:sp>
        <p:nvSpPr>
          <p:cNvPr id="172" name="Google Shape;172;g48260436f9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48260436f9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All of us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 name="Shape 56"/>
        <p:cNvGrpSpPr/>
        <p:nvPr/>
      </p:nvGrpSpPr>
      <p:grpSpPr>
        <a:xfrm>
          <a:off x="0" y="0"/>
          <a:ext cx="0" cy="0"/>
          <a:chOff x="0" y="0"/>
          <a:chExt cx="0" cy="0"/>
        </a:xfrm>
      </p:grpSpPr>
      <p:sp>
        <p:nvSpPr>
          <p:cNvPr id="57" name="Google Shape;57;g48260436f9_6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48260436f9_6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Charles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5" name="Shape 65"/>
        <p:cNvGrpSpPr/>
        <p:nvPr/>
      </p:nvGrpSpPr>
      <p:grpSpPr>
        <a:xfrm>
          <a:off x="0" y="0"/>
          <a:ext cx="0" cy="0"/>
          <a:chOff x="0" y="0"/>
          <a:chExt cx="0" cy="0"/>
        </a:xfrm>
      </p:grpSpPr>
      <p:sp>
        <p:nvSpPr>
          <p:cNvPr id="66" name="Google Shape;66;g48260436f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48260436f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Lee</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 name="Shape 75"/>
        <p:cNvGrpSpPr/>
        <p:nvPr/>
      </p:nvGrpSpPr>
      <p:grpSpPr>
        <a:xfrm>
          <a:off x="0" y="0"/>
          <a:ext cx="0" cy="0"/>
          <a:chOff x="0" y="0"/>
          <a:chExt cx="0" cy="0"/>
        </a:xfrm>
      </p:grpSpPr>
      <p:sp>
        <p:nvSpPr>
          <p:cNvPr id="76" name="Google Shape;76;g48260436f9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48260436f9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solidFill>
                  <a:schemeClr val="dk1"/>
                </a:solidFill>
              </a:rPr>
              <a:t>Charles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3" name="Shape 83"/>
        <p:cNvGrpSpPr/>
        <p:nvPr/>
      </p:nvGrpSpPr>
      <p:grpSpPr>
        <a:xfrm>
          <a:off x="0" y="0"/>
          <a:ext cx="0" cy="0"/>
          <a:chOff x="0" y="0"/>
          <a:chExt cx="0" cy="0"/>
        </a:xfrm>
      </p:grpSpPr>
      <p:sp>
        <p:nvSpPr>
          <p:cNvPr id="84" name="Google Shape;84;g48260436f9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48260436f9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Lee</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3" name="Shape 93"/>
        <p:cNvGrpSpPr/>
        <p:nvPr/>
      </p:nvGrpSpPr>
      <p:grpSpPr>
        <a:xfrm>
          <a:off x="0" y="0"/>
          <a:ext cx="0" cy="0"/>
          <a:chOff x="0" y="0"/>
          <a:chExt cx="0" cy="0"/>
        </a:xfrm>
      </p:grpSpPr>
      <p:sp>
        <p:nvSpPr>
          <p:cNvPr id="94" name="Google Shape;94;g48260436f9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48260436f9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Calum</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48260436f9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48260436f9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Calum</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4" name="Shape 114"/>
        <p:cNvGrpSpPr/>
        <p:nvPr/>
      </p:nvGrpSpPr>
      <p:grpSpPr>
        <a:xfrm>
          <a:off x="0" y="0"/>
          <a:ext cx="0" cy="0"/>
          <a:chOff x="0" y="0"/>
          <a:chExt cx="0" cy="0"/>
        </a:xfrm>
      </p:grpSpPr>
      <p:sp>
        <p:nvSpPr>
          <p:cNvPr id="115" name="Google Shape;115;g48260436f9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48260436f9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Calum</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4" name="Shape 124"/>
        <p:cNvGrpSpPr/>
        <p:nvPr/>
      </p:nvGrpSpPr>
      <p:grpSpPr>
        <a:xfrm>
          <a:off x="0" y="0"/>
          <a:ext cx="0" cy="0"/>
          <a:chOff x="0" y="0"/>
          <a:chExt cx="0" cy="0"/>
        </a:xfrm>
      </p:grpSpPr>
      <p:sp>
        <p:nvSpPr>
          <p:cNvPr id="125" name="Google Shape;125;g48260436f9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48260436f9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Calum</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9.png"/><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17.jpg"/><Relationship Id="rId9" Type="http://schemas.openxmlformats.org/officeDocument/2006/relationships/image" Target="../media/image4.png"/><Relationship Id="rId5" Type="http://schemas.openxmlformats.org/officeDocument/2006/relationships/image" Target="../media/image29.jpg"/><Relationship Id="rId6" Type="http://schemas.openxmlformats.org/officeDocument/2006/relationships/image" Target="../media/image40.jpg"/><Relationship Id="rId7" Type="http://schemas.openxmlformats.org/officeDocument/2006/relationships/image" Target="../media/image28.jpg"/><Relationship Id="rId8" Type="http://schemas.openxmlformats.org/officeDocument/2006/relationships/image" Target="../media/image25.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 Id="rId4" Type="http://schemas.openxmlformats.org/officeDocument/2006/relationships/image" Target="../media/image38.gif"/><Relationship Id="rId5"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35.gif"/><Relationship Id="rId5" Type="http://schemas.openxmlformats.org/officeDocument/2006/relationships/image" Target="../media/image36.jpg"/><Relationship Id="rId6" Type="http://schemas.openxmlformats.org/officeDocument/2006/relationships/image" Target="../media/image32.jpg"/><Relationship Id="rId7"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hyperlink" Target="http://www.youtube.com/watch?v=t4oNx1vo7Z0" TargetMode="External"/><Relationship Id="rId6" Type="http://schemas.openxmlformats.org/officeDocument/2006/relationships/image" Target="../media/image3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4.png"/><Relationship Id="rId5" Type="http://schemas.openxmlformats.org/officeDocument/2006/relationships/image" Target="../media/image23.gif"/><Relationship Id="rId6" Type="http://schemas.openxmlformats.org/officeDocument/2006/relationships/image" Target="../media/image19.gi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26.png"/><Relationship Id="rId5" Type="http://schemas.openxmlformats.org/officeDocument/2006/relationships/image" Target="../media/image1.jpg"/><Relationship Id="rId6" Type="http://schemas.openxmlformats.org/officeDocument/2006/relationships/image" Target="../media/image2.jpg"/><Relationship Id="rId7"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33.png"/><Relationship Id="rId5"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24.jpg"/><Relationship Id="rId9" Type="http://schemas.openxmlformats.org/officeDocument/2006/relationships/image" Target="../media/image37.jpg"/><Relationship Id="rId5" Type="http://schemas.openxmlformats.org/officeDocument/2006/relationships/image" Target="../media/image4.png"/><Relationship Id="rId6" Type="http://schemas.openxmlformats.org/officeDocument/2006/relationships/hyperlink" Target="http://www.youtube.com/watch?v=NJhOiNO8vtQ" TargetMode="External"/><Relationship Id="rId7" Type="http://schemas.openxmlformats.org/officeDocument/2006/relationships/image" Target="../media/image3.jpg"/><Relationship Id="rId8" Type="http://schemas.openxmlformats.org/officeDocument/2006/relationships/hyperlink" Target="http://www.youtube.com/watch?v=27W04yyRUh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11.png"/><Relationship Id="rId5" Type="http://schemas.openxmlformats.org/officeDocument/2006/relationships/image" Target="../media/image34.jpg"/><Relationship Id="rId6" Type="http://schemas.openxmlformats.org/officeDocument/2006/relationships/image" Target="../media/image4.png"/><Relationship Id="rId7" Type="http://schemas.openxmlformats.org/officeDocument/2006/relationships/image" Target="../media/image22.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 Id="rId4" Type="http://schemas.openxmlformats.org/officeDocument/2006/relationships/image" Target="../media/image31.png"/><Relationship Id="rId9" Type="http://schemas.openxmlformats.org/officeDocument/2006/relationships/image" Target="../media/image4.png"/><Relationship Id="rId5" Type="http://schemas.openxmlformats.org/officeDocument/2006/relationships/image" Target="../media/image13.png"/><Relationship Id="rId6" Type="http://schemas.openxmlformats.org/officeDocument/2006/relationships/image" Target="../media/image20.png"/><Relationship Id="rId7" Type="http://schemas.openxmlformats.org/officeDocument/2006/relationships/image" Target="../media/image27.png"/><Relationship Id="rId8"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7.jpg"/><Relationship Id="rId5" Type="http://schemas.openxmlformats.org/officeDocument/2006/relationships/image" Target="../media/image12.jpg"/><Relationship Id="rId6" Type="http://schemas.openxmlformats.org/officeDocument/2006/relationships/image" Target="../media/image16.jpg"/><Relationship Id="rId7"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14.jpg"/><Relationship Id="rId10" Type="http://schemas.openxmlformats.org/officeDocument/2006/relationships/image" Target="../media/image4.png"/><Relationship Id="rId9" Type="http://schemas.openxmlformats.org/officeDocument/2006/relationships/image" Target="../media/image18.jpg"/><Relationship Id="rId5" Type="http://schemas.openxmlformats.org/officeDocument/2006/relationships/image" Target="../media/image10.jpg"/><Relationship Id="rId6" Type="http://schemas.openxmlformats.org/officeDocument/2006/relationships/image" Target="../media/image8.jpg"/><Relationship Id="rId7" Type="http://schemas.openxmlformats.org/officeDocument/2006/relationships/image" Target="../media/image21.jpg"/><Relationship Id="rId8" Type="http://schemas.openxmlformats.org/officeDocument/2006/relationships/image" Target="../media/image15.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3" name="Shape 53"/>
        <p:cNvGrpSpPr/>
        <p:nvPr/>
      </p:nvGrpSpPr>
      <p:grpSpPr>
        <a:xfrm>
          <a:off x="0" y="0"/>
          <a:ext cx="0" cy="0"/>
          <a:chOff x="0" y="0"/>
          <a:chExt cx="0" cy="0"/>
        </a:xfrm>
      </p:grpSpPr>
      <p:sp>
        <p:nvSpPr>
          <p:cNvPr id="54" name="Google Shape;54;p13"/>
          <p:cNvSpPr txBox="1"/>
          <p:nvPr>
            <p:ph idx="1" type="subTitle"/>
          </p:nvPr>
        </p:nvSpPr>
        <p:spPr>
          <a:xfrm>
            <a:off x="2391450" y="4286200"/>
            <a:ext cx="6655500" cy="504600"/>
          </a:xfrm>
          <a:prstGeom prst="rect">
            <a:avLst/>
          </a:prstGeom>
        </p:spPr>
        <p:txBody>
          <a:bodyPr anchorCtr="0" anchor="t" bIns="91425" lIns="91425" spcFirstLastPara="1" rIns="91425" wrap="square" tIns="91425">
            <a:noAutofit/>
          </a:bodyPr>
          <a:lstStyle/>
          <a:p>
            <a:pPr indent="0" lvl="0" marL="0" rtl="0" algn="l">
              <a:lnSpc>
                <a:spcPct val="70000"/>
              </a:lnSpc>
              <a:spcBef>
                <a:spcPts val="0"/>
              </a:spcBef>
              <a:spcAft>
                <a:spcPts val="0"/>
              </a:spcAft>
              <a:buNone/>
            </a:pPr>
            <a:r>
              <a:rPr lang="en-GB" sz="1800">
                <a:solidFill>
                  <a:srgbClr val="FFFFFF"/>
                </a:solidFill>
                <a:latin typeface="Oswald"/>
                <a:ea typeface="Oswald"/>
                <a:cs typeface="Oswald"/>
                <a:sym typeface="Oswald"/>
              </a:rPr>
              <a:t>By Calum Bain | Charles Thomas Merrick Bisset | Lee Sturrock</a:t>
            </a:r>
            <a:endParaRPr sz="1800">
              <a:latin typeface="Oswald"/>
              <a:ea typeface="Oswald"/>
              <a:cs typeface="Oswald"/>
              <a:sym typeface="Oswald"/>
            </a:endParaRPr>
          </a:p>
        </p:txBody>
      </p:sp>
      <p:pic>
        <p:nvPicPr>
          <p:cNvPr id="55" name="Google Shape;55;p13"/>
          <p:cNvPicPr preferRelativeResize="0"/>
          <p:nvPr/>
        </p:nvPicPr>
        <p:blipFill>
          <a:blip r:embed="rId4">
            <a:alphaModFix/>
          </a:blip>
          <a:stretch>
            <a:fillRect/>
          </a:stretch>
        </p:blipFill>
        <p:spPr>
          <a:xfrm>
            <a:off x="2408338" y="-79650"/>
            <a:ext cx="4327324" cy="432732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42" name="Shape 142"/>
        <p:cNvGrpSpPr/>
        <p:nvPr/>
      </p:nvGrpSpPr>
      <p:grpSpPr>
        <a:xfrm>
          <a:off x="0" y="0"/>
          <a:ext cx="0" cy="0"/>
          <a:chOff x="0" y="0"/>
          <a:chExt cx="0" cy="0"/>
        </a:xfrm>
      </p:grpSpPr>
      <p:sp>
        <p:nvSpPr>
          <p:cNvPr id="143" name="Google Shape;143;p22"/>
          <p:cNvSpPr txBox="1"/>
          <p:nvPr>
            <p:ph type="title"/>
          </p:nvPr>
        </p:nvSpPr>
        <p:spPr>
          <a:xfrm>
            <a:off x="248425" y="331150"/>
            <a:ext cx="8520600" cy="5727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lang="en-GB" sz="2400">
                <a:solidFill>
                  <a:srgbClr val="FFFFFF"/>
                </a:solidFill>
                <a:latin typeface="Oswald"/>
                <a:ea typeface="Oswald"/>
                <a:cs typeface="Oswald"/>
                <a:sym typeface="Oswald"/>
              </a:rPr>
              <a:t>WEAPON MODELS</a:t>
            </a:r>
            <a:endParaRPr sz="2400">
              <a:solidFill>
                <a:srgbClr val="FFFFFF"/>
              </a:solidFill>
              <a:latin typeface="Oswald"/>
              <a:ea typeface="Oswald"/>
              <a:cs typeface="Oswald"/>
              <a:sym typeface="Oswald"/>
            </a:endParaRPr>
          </a:p>
          <a:p>
            <a:pPr indent="0" lvl="0" marL="0" rtl="0" algn="l">
              <a:spcBef>
                <a:spcPts val="0"/>
              </a:spcBef>
              <a:spcAft>
                <a:spcPts val="0"/>
              </a:spcAft>
              <a:buNone/>
            </a:pPr>
            <a:r>
              <a:t/>
            </a:r>
            <a:endParaRPr/>
          </a:p>
        </p:txBody>
      </p:sp>
      <p:sp>
        <p:nvSpPr>
          <p:cNvPr id="144" name="Google Shape;144;p22"/>
          <p:cNvSpPr txBox="1"/>
          <p:nvPr>
            <p:ph idx="1" type="body"/>
          </p:nvPr>
        </p:nvSpPr>
        <p:spPr>
          <a:xfrm>
            <a:off x="311725" y="1060050"/>
            <a:ext cx="2441100" cy="6969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GB">
                <a:solidFill>
                  <a:srgbClr val="FFFFFF"/>
                </a:solidFill>
                <a:latin typeface="Oswald"/>
                <a:ea typeface="Oswald"/>
                <a:cs typeface="Oswald"/>
                <a:sym typeface="Oswald"/>
              </a:rPr>
              <a:t>Shotgun - High Damage, Short Range</a:t>
            </a:r>
            <a:endParaRPr>
              <a:solidFill>
                <a:srgbClr val="FFFFFF"/>
              </a:solidFill>
              <a:latin typeface="Oswald"/>
              <a:ea typeface="Oswald"/>
              <a:cs typeface="Oswald"/>
              <a:sym typeface="Oswald"/>
            </a:endParaRPr>
          </a:p>
        </p:txBody>
      </p:sp>
      <p:pic>
        <p:nvPicPr>
          <p:cNvPr id="145" name="Google Shape;145;p22"/>
          <p:cNvPicPr preferRelativeResize="0"/>
          <p:nvPr/>
        </p:nvPicPr>
        <p:blipFill>
          <a:blip r:embed="rId4">
            <a:alphaModFix/>
          </a:blip>
          <a:stretch>
            <a:fillRect/>
          </a:stretch>
        </p:blipFill>
        <p:spPr>
          <a:xfrm>
            <a:off x="255088" y="1913175"/>
            <a:ext cx="2554350" cy="1093200"/>
          </a:xfrm>
          <a:prstGeom prst="rect">
            <a:avLst/>
          </a:prstGeom>
          <a:noFill/>
          <a:ln>
            <a:noFill/>
          </a:ln>
        </p:spPr>
      </p:pic>
      <p:pic>
        <p:nvPicPr>
          <p:cNvPr id="146" name="Google Shape;146;p22"/>
          <p:cNvPicPr preferRelativeResize="0"/>
          <p:nvPr/>
        </p:nvPicPr>
        <p:blipFill>
          <a:blip r:embed="rId5">
            <a:alphaModFix/>
          </a:blip>
          <a:stretch>
            <a:fillRect/>
          </a:stretch>
        </p:blipFill>
        <p:spPr>
          <a:xfrm>
            <a:off x="396750" y="3162575"/>
            <a:ext cx="2206240" cy="1760326"/>
          </a:xfrm>
          <a:prstGeom prst="rect">
            <a:avLst/>
          </a:prstGeom>
          <a:noFill/>
          <a:ln>
            <a:noFill/>
          </a:ln>
        </p:spPr>
      </p:pic>
      <p:sp>
        <p:nvSpPr>
          <p:cNvPr id="147" name="Google Shape;147;p22"/>
          <p:cNvSpPr txBox="1"/>
          <p:nvPr/>
        </p:nvSpPr>
        <p:spPr>
          <a:xfrm>
            <a:off x="3331763" y="1098925"/>
            <a:ext cx="2666100" cy="696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1800">
                <a:solidFill>
                  <a:srgbClr val="FFFFFF"/>
                </a:solidFill>
                <a:latin typeface="Oswald"/>
                <a:ea typeface="Oswald"/>
                <a:cs typeface="Oswald"/>
                <a:sym typeface="Oswald"/>
              </a:rPr>
              <a:t>Machine Gun - Low Damage, Long Range</a:t>
            </a:r>
            <a:endParaRPr sz="1800">
              <a:solidFill>
                <a:srgbClr val="FFFFFF"/>
              </a:solidFill>
              <a:latin typeface="Oswald"/>
              <a:ea typeface="Oswald"/>
              <a:cs typeface="Oswald"/>
              <a:sym typeface="Oswald"/>
            </a:endParaRPr>
          </a:p>
        </p:txBody>
      </p:sp>
      <p:pic>
        <p:nvPicPr>
          <p:cNvPr id="148" name="Google Shape;148;p22"/>
          <p:cNvPicPr preferRelativeResize="0"/>
          <p:nvPr/>
        </p:nvPicPr>
        <p:blipFill>
          <a:blip r:embed="rId6">
            <a:alphaModFix/>
          </a:blip>
          <a:stretch>
            <a:fillRect/>
          </a:stretch>
        </p:blipFill>
        <p:spPr>
          <a:xfrm>
            <a:off x="3266137" y="1932600"/>
            <a:ext cx="2797362" cy="1093201"/>
          </a:xfrm>
          <a:prstGeom prst="rect">
            <a:avLst/>
          </a:prstGeom>
          <a:noFill/>
          <a:ln>
            <a:noFill/>
          </a:ln>
        </p:spPr>
      </p:pic>
      <p:pic>
        <p:nvPicPr>
          <p:cNvPr id="149" name="Google Shape;149;p22"/>
          <p:cNvPicPr preferRelativeResize="0"/>
          <p:nvPr/>
        </p:nvPicPr>
        <p:blipFill>
          <a:blip r:embed="rId7">
            <a:alphaModFix/>
          </a:blip>
          <a:stretch>
            <a:fillRect/>
          </a:stretch>
        </p:blipFill>
        <p:spPr>
          <a:xfrm>
            <a:off x="3338648" y="3162575"/>
            <a:ext cx="2652327" cy="1760325"/>
          </a:xfrm>
          <a:prstGeom prst="rect">
            <a:avLst/>
          </a:prstGeom>
          <a:noFill/>
          <a:ln>
            <a:noFill/>
          </a:ln>
        </p:spPr>
      </p:pic>
      <p:sp>
        <p:nvSpPr>
          <p:cNvPr id="150" name="Google Shape;150;p22"/>
          <p:cNvSpPr txBox="1"/>
          <p:nvPr/>
        </p:nvSpPr>
        <p:spPr>
          <a:xfrm>
            <a:off x="7316800" y="1152475"/>
            <a:ext cx="1615500" cy="159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FFFFFF"/>
                </a:solidFill>
                <a:latin typeface="Oswald"/>
                <a:ea typeface="Oswald"/>
                <a:cs typeface="Oswald"/>
                <a:sym typeface="Oswald"/>
              </a:rPr>
              <a:t>Sword - Average Damage,</a:t>
            </a:r>
            <a:endParaRPr sz="1800">
              <a:solidFill>
                <a:srgbClr val="FFFFFF"/>
              </a:solidFill>
              <a:latin typeface="Oswald"/>
              <a:ea typeface="Oswald"/>
              <a:cs typeface="Oswald"/>
              <a:sym typeface="Oswald"/>
            </a:endParaRPr>
          </a:p>
          <a:p>
            <a:pPr indent="0" lvl="0" marL="0" rtl="0" algn="l">
              <a:spcBef>
                <a:spcPts val="0"/>
              </a:spcBef>
              <a:spcAft>
                <a:spcPts val="0"/>
              </a:spcAft>
              <a:buNone/>
            </a:pPr>
            <a:r>
              <a:rPr lang="en-GB" sz="1800">
                <a:solidFill>
                  <a:srgbClr val="FFFFFF"/>
                </a:solidFill>
                <a:latin typeface="Oswald"/>
                <a:ea typeface="Oswald"/>
                <a:cs typeface="Oswald"/>
                <a:sym typeface="Oswald"/>
              </a:rPr>
              <a:t>Very Short Range</a:t>
            </a:r>
            <a:endParaRPr sz="1800">
              <a:solidFill>
                <a:srgbClr val="FFFFFF"/>
              </a:solidFill>
              <a:latin typeface="Oswald"/>
              <a:ea typeface="Oswald"/>
              <a:cs typeface="Oswald"/>
              <a:sym typeface="Oswald"/>
            </a:endParaRPr>
          </a:p>
        </p:txBody>
      </p:sp>
      <p:pic>
        <p:nvPicPr>
          <p:cNvPr id="151" name="Google Shape;151;p22"/>
          <p:cNvPicPr preferRelativeResize="0"/>
          <p:nvPr/>
        </p:nvPicPr>
        <p:blipFill>
          <a:blip r:embed="rId8">
            <a:alphaModFix/>
          </a:blip>
          <a:stretch>
            <a:fillRect/>
          </a:stretch>
        </p:blipFill>
        <p:spPr>
          <a:xfrm>
            <a:off x="6520175" y="1152475"/>
            <a:ext cx="710300" cy="3786349"/>
          </a:xfrm>
          <a:prstGeom prst="rect">
            <a:avLst/>
          </a:prstGeom>
          <a:noFill/>
          <a:ln>
            <a:noFill/>
          </a:ln>
        </p:spPr>
      </p:pic>
      <p:pic>
        <p:nvPicPr>
          <p:cNvPr id="152" name="Google Shape;152;p22"/>
          <p:cNvPicPr preferRelativeResize="0"/>
          <p:nvPr/>
        </p:nvPicPr>
        <p:blipFill>
          <a:blip r:embed="rId9">
            <a:alphaModFix/>
          </a:blip>
          <a:stretch>
            <a:fillRect/>
          </a:stretch>
        </p:blipFill>
        <p:spPr>
          <a:xfrm>
            <a:off x="7838348" y="3864750"/>
            <a:ext cx="1371149" cy="137114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56" name="Shape 156"/>
        <p:cNvGrpSpPr/>
        <p:nvPr/>
      </p:nvGrpSpPr>
      <p:grpSpPr>
        <a:xfrm>
          <a:off x="0" y="0"/>
          <a:ext cx="0" cy="0"/>
          <a:chOff x="0" y="0"/>
          <a:chExt cx="0" cy="0"/>
        </a:xfrm>
      </p:grpSpPr>
      <p:sp>
        <p:nvSpPr>
          <p:cNvPr id="157" name="Google Shape;157;p23"/>
          <p:cNvSpPr txBox="1"/>
          <p:nvPr>
            <p:ph type="title"/>
          </p:nvPr>
        </p:nvSpPr>
        <p:spPr>
          <a:xfrm>
            <a:off x="248425" y="331150"/>
            <a:ext cx="1816200" cy="5727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GB" sz="2400">
                <a:solidFill>
                  <a:srgbClr val="FFFFFF"/>
                </a:solidFill>
                <a:latin typeface="Oswald"/>
                <a:ea typeface="Oswald"/>
                <a:cs typeface="Oswald"/>
                <a:sym typeface="Oswald"/>
              </a:rPr>
              <a:t>ANIMATIONS</a:t>
            </a:r>
            <a:endParaRPr sz="2400">
              <a:solidFill>
                <a:srgbClr val="FFFFFF"/>
              </a:solidFill>
              <a:latin typeface="Oswald"/>
              <a:ea typeface="Oswald"/>
              <a:cs typeface="Oswald"/>
              <a:sym typeface="Oswald"/>
            </a:endParaRPr>
          </a:p>
          <a:p>
            <a:pPr indent="0" lvl="0" marL="0" rtl="0" algn="l">
              <a:spcBef>
                <a:spcPts val="0"/>
              </a:spcBef>
              <a:spcAft>
                <a:spcPts val="0"/>
              </a:spcAft>
              <a:buNone/>
            </a:pPr>
            <a:r>
              <a:t/>
            </a:r>
            <a:endParaRPr/>
          </a:p>
        </p:txBody>
      </p:sp>
      <p:sp>
        <p:nvSpPr>
          <p:cNvPr id="158" name="Google Shape;158;p23"/>
          <p:cNvSpPr txBox="1"/>
          <p:nvPr/>
        </p:nvSpPr>
        <p:spPr>
          <a:xfrm>
            <a:off x="304250" y="1101150"/>
            <a:ext cx="4868100" cy="37380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FFFFFF"/>
              </a:buClr>
              <a:buSzPts val="1400"/>
              <a:buFont typeface="Oswald"/>
              <a:buChar char="●"/>
            </a:pPr>
            <a:r>
              <a:rPr lang="en-GB">
                <a:solidFill>
                  <a:srgbClr val="FFFFFF"/>
                </a:solidFill>
                <a:latin typeface="Oswald"/>
                <a:ea typeface="Oswald"/>
                <a:cs typeface="Oswald"/>
                <a:sym typeface="Oswald"/>
              </a:rPr>
              <a:t>Animation and Scenery is important in Immersfying the player into the world you have created</a:t>
            </a:r>
            <a:endParaRPr>
              <a:solidFill>
                <a:srgbClr val="FFFFFF"/>
              </a:solidFill>
              <a:latin typeface="Oswald"/>
              <a:ea typeface="Oswald"/>
              <a:cs typeface="Oswald"/>
              <a:sym typeface="Oswald"/>
            </a:endParaRPr>
          </a:p>
          <a:p>
            <a:pPr indent="-317500" lvl="0" marL="457200" rtl="0" algn="l">
              <a:spcBef>
                <a:spcPts val="0"/>
              </a:spcBef>
              <a:spcAft>
                <a:spcPts val="0"/>
              </a:spcAft>
              <a:buClr>
                <a:srgbClr val="FFFFFF"/>
              </a:buClr>
              <a:buSzPts val="1400"/>
              <a:buFont typeface="Oswald"/>
              <a:buChar char="●"/>
            </a:pPr>
            <a:r>
              <a:rPr lang="en-GB">
                <a:solidFill>
                  <a:srgbClr val="FFFFFF"/>
                </a:solidFill>
                <a:latin typeface="Oswald"/>
                <a:ea typeface="Oswald"/>
                <a:cs typeface="Oswald"/>
                <a:sym typeface="Oswald"/>
              </a:rPr>
              <a:t>Similar process to creating animations Maya</a:t>
            </a:r>
            <a:endParaRPr>
              <a:solidFill>
                <a:srgbClr val="FFFFFF"/>
              </a:solidFill>
              <a:latin typeface="Oswald"/>
              <a:ea typeface="Oswald"/>
              <a:cs typeface="Oswald"/>
              <a:sym typeface="Oswald"/>
            </a:endParaRPr>
          </a:p>
          <a:p>
            <a:pPr indent="-317500" lvl="0" marL="457200" rtl="0" algn="l">
              <a:spcBef>
                <a:spcPts val="0"/>
              </a:spcBef>
              <a:spcAft>
                <a:spcPts val="0"/>
              </a:spcAft>
              <a:buClr>
                <a:srgbClr val="FFFFFF"/>
              </a:buClr>
              <a:buSzPts val="1400"/>
              <a:buFont typeface="Oswald"/>
              <a:buChar char="●"/>
            </a:pPr>
            <a:r>
              <a:rPr lang="en-GB">
                <a:solidFill>
                  <a:srgbClr val="FFFFFF"/>
                </a:solidFill>
                <a:latin typeface="Oswald"/>
                <a:ea typeface="Oswald"/>
                <a:cs typeface="Oswald"/>
                <a:sym typeface="Oswald"/>
              </a:rPr>
              <a:t>Animations completed so far</a:t>
            </a:r>
            <a:endParaRPr>
              <a:solidFill>
                <a:srgbClr val="FFFFFF"/>
              </a:solidFill>
              <a:latin typeface="Oswald"/>
              <a:ea typeface="Oswald"/>
              <a:cs typeface="Oswald"/>
              <a:sym typeface="Oswald"/>
            </a:endParaRPr>
          </a:p>
          <a:p>
            <a:pPr indent="-317500" lvl="1" marL="914400" rtl="0" algn="l">
              <a:spcBef>
                <a:spcPts val="0"/>
              </a:spcBef>
              <a:spcAft>
                <a:spcPts val="0"/>
              </a:spcAft>
              <a:buClr>
                <a:srgbClr val="FFFFFF"/>
              </a:buClr>
              <a:buSzPts val="1400"/>
              <a:buFont typeface="Oswald"/>
              <a:buChar char="○"/>
            </a:pPr>
            <a:r>
              <a:rPr lang="en-GB">
                <a:solidFill>
                  <a:srgbClr val="FFFFFF"/>
                </a:solidFill>
                <a:latin typeface="Oswald"/>
                <a:ea typeface="Oswald"/>
                <a:cs typeface="Oswald"/>
                <a:sym typeface="Oswald"/>
              </a:rPr>
              <a:t>Main and </a:t>
            </a:r>
            <a:r>
              <a:rPr lang="en-GB">
                <a:solidFill>
                  <a:srgbClr val="FFFFFF"/>
                </a:solidFill>
                <a:latin typeface="Oswald"/>
                <a:ea typeface="Oswald"/>
                <a:cs typeface="Oswald"/>
                <a:sym typeface="Oswald"/>
              </a:rPr>
              <a:t>Miniature</a:t>
            </a:r>
            <a:r>
              <a:rPr lang="en-GB">
                <a:solidFill>
                  <a:srgbClr val="FFFFFF"/>
                </a:solidFill>
                <a:latin typeface="Oswald"/>
                <a:ea typeface="Oswald"/>
                <a:cs typeface="Oswald"/>
                <a:sym typeface="Oswald"/>
              </a:rPr>
              <a:t> lift</a:t>
            </a:r>
            <a:endParaRPr>
              <a:solidFill>
                <a:srgbClr val="FFFFFF"/>
              </a:solidFill>
              <a:latin typeface="Oswald"/>
              <a:ea typeface="Oswald"/>
              <a:cs typeface="Oswald"/>
              <a:sym typeface="Oswald"/>
            </a:endParaRPr>
          </a:p>
          <a:p>
            <a:pPr indent="-317500" lvl="1" marL="914400" rtl="0" algn="l">
              <a:spcBef>
                <a:spcPts val="0"/>
              </a:spcBef>
              <a:spcAft>
                <a:spcPts val="0"/>
              </a:spcAft>
              <a:buClr>
                <a:srgbClr val="FFFFFF"/>
              </a:buClr>
              <a:buSzPts val="1400"/>
              <a:buFont typeface="Oswald"/>
              <a:buChar char="○"/>
            </a:pPr>
            <a:r>
              <a:rPr lang="en-GB">
                <a:solidFill>
                  <a:srgbClr val="FFFFFF"/>
                </a:solidFill>
                <a:latin typeface="Oswald"/>
                <a:ea typeface="Oswald"/>
                <a:cs typeface="Oswald"/>
                <a:sym typeface="Oswald"/>
              </a:rPr>
              <a:t>Phish’s claws</a:t>
            </a:r>
            <a:endParaRPr>
              <a:solidFill>
                <a:srgbClr val="FFFFFF"/>
              </a:solidFill>
              <a:latin typeface="Oswald"/>
              <a:ea typeface="Oswald"/>
              <a:cs typeface="Oswald"/>
              <a:sym typeface="Oswald"/>
            </a:endParaRPr>
          </a:p>
          <a:p>
            <a:pPr indent="-317500" lvl="1" marL="914400" rtl="0" algn="l">
              <a:spcBef>
                <a:spcPts val="0"/>
              </a:spcBef>
              <a:spcAft>
                <a:spcPts val="0"/>
              </a:spcAft>
              <a:buClr>
                <a:srgbClr val="FFFFFF"/>
              </a:buClr>
              <a:buSzPts val="1400"/>
              <a:buFont typeface="Oswald"/>
              <a:buChar char="○"/>
            </a:pPr>
            <a:r>
              <a:rPr lang="en-GB">
                <a:solidFill>
                  <a:srgbClr val="FFFFFF"/>
                </a:solidFill>
                <a:latin typeface="Oswald"/>
                <a:ea typeface="Oswald"/>
                <a:cs typeface="Oswald"/>
                <a:sym typeface="Oswald"/>
              </a:rPr>
              <a:t>Sword swing, Machine gun </a:t>
            </a:r>
            <a:r>
              <a:rPr lang="en-GB">
                <a:solidFill>
                  <a:srgbClr val="FFFFFF"/>
                </a:solidFill>
                <a:latin typeface="Oswald"/>
                <a:ea typeface="Oswald"/>
                <a:cs typeface="Oswald"/>
                <a:sym typeface="Oswald"/>
              </a:rPr>
              <a:t>spinning</a:t>
            </a:r>
            <a:r>
              <a:rPr lang="en-GB">
                <a:solidFill>
                  <a:srgbClr val="FFFFFF"/>
                </a:solidFill>
                <a:latin typeface="Oswald"/>
                <a:ea typeface="Oswald"/>
                <a:cs typeface="Oswald"/>
                <a:sym typeface="Oswald"/>
              </a:rPr>
              <a:t>, Shotgun Recoil</a:t>
            </a:r>
            <a:endParaRPr>
              <a:solidFill>
                <a:srgbClr val="FFFFFF"/>
              </a:solidFill>
              <a:latin typeface="Oswald"/>
              <a:ea typeface="Oswald"/>
              <a:cs typeface="Oswald"/>
              <a:sym typeface="Oswald"/>
            </a:endParaRPr>
          </a:p>
          <a:p>
            <a:pPr indent="-317500" lvl="1" marL="914400" rtl="0" algn="l">
              <a:spcBef>
                <a:spcPts val="0"/>
              </a:spcBef>
              <a:spcAft>
                <a:spcPts val="0"/>
              </a:spcAft>
              <a:buClr>
                <a:srgbClr val="FFFFFF"/>
              </a:buClr>
              <a:buSzPts val="1400"/>
              <a:buFont typeface="Oswald"/>
              <a:buChar char="○"/>
            </a:pPr>
            <a:r>
              <a:rPr lang="en-GB">
                <a:solidFill>
                  <a:srgbClr val="FFFFFF"/>
                </a:solidFill>
                <a:latin typeface="Oswald"/>
                <a:ea typeface="Oswald"/>
                <a:cs typeface="Oswald"/>
                <a:sym typeface="Oswald"/>
              </a:rPr>
              <a:t>Floating geometry</a:t>
            </a:r>
            <a:endParaRPr>
              <a:solidFill>
                <a:srgbClr val="FFFFFF"/>
              </a:solidFill>
              <a:latin typeface="Oswald"/>
              <a:ea typeface="Oswald"/>
              <a:cs typeface="Oswald"/>
              <a:sym typeface="Oswald"/>
            </a:endParaRPr>
          </a:p>
          <a:p>
            <a:pPr indent="-317500" lvl="1" marL="914400" rtl="0" algn="l">
              <a:spcBef>
                <a:spcPts val="0"/>
              </a:spcBef>
              <a:spcAft>
                <a:spcPts val="0"/>
              </a:spcAft>
              <a:buClr>
                <a:srgbClr val="FFFFFF"/>
              </a:buClr>
              <a:buSzPts val="1400"/>
              <a:buFont typeface="Oswald"/>
              <a:buChar char="○"/>
            </a:pPr>
            <a:r>
              <a:rPr lang="en-GB">
                <a:solidFill>
                  <a:srgbClr val="FFFFFF"/>
                </a:solidFill>
                <a:latin typeface="Oswald"/>
                <a:ea typeface="Oswald"/>
                <a:cs typeface="Oswald"/>
                <a:sym typeface="Oswald"/>
              </a:rPr>
              <a:t>Menu J.A.C.K loop</a:t>
            </a:r>
            <a:endParaRPr>
              <a:solidFill>
                <a:srgbClr val="FFFFFF"/>
              </a:solidFill>
              <a:latin typeface="Oswald"/>
              <a:ea typeface="Oswald"/>
              <a:cs typeface="Oswald"/>
              <a:sym typeface="Oswald"/>
            </a:endParaRPr>
          </a:p>
          <a:p>
            <a:pPr indent="-317500" lvl="1" marL="914400" rtl="0" algn="l">
              <a:spcBef>
                <a:spcPts val="0"/>
              </a:spcBef>
              <a:spcAft>
                <a:spcPts val="0"/>
              </a:spcAft>
              <a:buClr>
                <a:srgbClr val="FFFFFF"/>
              </a:buClr>
              <a:buSzPts val="1400"/>
              <a:buFont typeface="Oswald"/>
              <a:buChar char="○"/>
            </a:pPr>
            <a:r>
              <a:rPr lang="en-GB">
                <a:solidFill>
                  <a:srgbClr val="FFFFFF"/>
                </a:solidFill>
                <a:latin typeface="Oswald"/>
                <a:ea typeface="Oswald"/>
                <a:cs typeface="Oswald"/>
                <a:sym typeface="Oswald"/>
              </a:rPr>
              <a:t>Floating arenas</a:t>
            </a:r>
            <a:endParaRPr>
              <a:solidFill>
                <a:srgbClr val="FFFFFF"/>
              </a:solidFill>
              <a:latin typeface="Oswald"/>
              <a:ea typeface="Oswald"/>
              <a:cs typeface="Oswald"/>
              <a:sym typeface="Oswald"/>
            </a:endParaRPr>
          </a:p>
          <a:p>
            <a:pPr indent="-317500" lvl="0" marL="457200" rtl="0" algn="l">
              <a:spcBef>
                <a:spcPts val="0"/>
              </a:spcBef>
              <a:spcAft>
                <a:spcPts val="0"/>
              </a:spcAft>
              <a:buClr>
                <a:srgbClr val="FFFFFF"/>
              </a:buClr>
              <a:buSzPts val="1400"/>
              <a:buFont typeface="Oswald"/>
              <a:buChar char="●"/>
            </a:pPr>
            <a:r>
              <a:rPr lang="en-GB">
                <a:solidFill>
                  <a:srgbClr val="FFFFFF"/>
                </a:solidFill>
                <a:latin typeface="Oswald"/>
                <a:ea typeface="Oswald"/>
                <a:cs typeface="Oswald"/>
                <a:sym typeface="Oswald"/>
              </a:rPr>
              <a:t>Animations still to be completed for the final build</a:t>
            </a:r>
            <a:endParaRPr>
              <a:solidFill>
                <a:srgbClr val="FFFFFF"/>
              </a:solidFill>
              <a:latin typeface="Oswald"/>
              <a:ea typeface="Oswald"/>
              <a:cs typeface="Oswald"/>
              <a:sym typeface="Oswald"/>
            </a:endParaRPr>
          </a:p>
          <a:p>
            <a:pPr indent="-317500" lvl="1" marL="914400" rtl="0" algn="l">
              <a:spcBef>
                <a:spcPts val="0"/>
              </a:spcBef>
              <a:spcAft>
                <a:spcPts val="0"/>
              </a:spcAft>
              <a:buClr>
                <a:srgbClr val="FFFFFF"/>
              </a:buClr>
              <a:buSzPts val="1400"/>
              <a:buFont typeface="Oswald"/>
              <a:buChar char="○"/>
            </a:pPr>
            <a:r>
              <a:rPr lang="en-GB">
                <a:solidFill>
                  <a:srgbClr val="FFFFFF"/>
                </a:solidFill>
                <a:latin typeface="Oswald"/>
                <a:ea typeface="Oswald"/>
                <a:cs typeface="Oswald"/>
                <a:sym typeface="Oswald"/>
              </a:rPr>
              <a:t>J.A.C.K looking around the arena in game</a:t>
            </a:r>
            <a:endParaRPr>
              <a:solidFill>
                <a:srgbClr val="FFFFFF"/>
              </a:solidFill>
              <a:latin typeface="Oswald"/>
              <a:ea typeface="Oswald"/>
              <a:cs typeface="Oswald"/>
              <a:sym typeface="Oswald"/>
            </a:endParaRPr>
          </a:p>
          <a:p>
            <a:pPr indent="-317500" lvl="1" marL="914400" rtl="0" algn="l">
              <a:spcBef>
                <a:spcPts val="0"/>
              </a:spcBef>
              <a:spcAft>
                <a:spcPts val="0"/>
              </a:spcAft>
              <a:buClr>
                <a:srgbClr val="FFFFFF"/>
              </a:buClr>
              <a:buSzPts val="1400"/>
              <a:buFont typeface="Oswald"/>
              <a:buChar char="○"/>
            </a:pPr>
            <a:r>
              <a:rPr lang="en-GB">
                <a:solidFill>
                  <a:srgbClr val="FFFFFF"/>
                </a:solidFill>
                <a:latin typeface="Oswald"/>
                <a:ea typeface="Oswald"/>
                <a:cs typeface="Oswald"/>
                <a:sym typeface="Oswald"/>
              </a:rPr>
              <a:t>Revolver, Rocket Launcher and Gauss Cannon recoil</a:t>
            </a:r>
            <a:endParaRPr>
              <a:solidFill>
                <a:srgbClr val="FFFFFF"/>
              </a:solidFill>
              <a:latin typeface="Oswald"/>
              <a:ea typeface="Oswald"/>
              <a:cs typeface="Oswald"/>
              <a:sym typeface="Oswald"/>
            </a:endParaRPr>
          </a:p>
          <a:p>
            <a:pPr indent="-317500" lvl="1" marL="914400" rtl="0" algn="l">
              <a:spcBef>
                <a:spcPts val="0"/>
              </a:spcBef>
              <a:spcAft>
                <a:spcPts val="0"/>
              </a:spcAft>
              <a:buClr>
                <a:srgbClr val="FFFFFF"/>
              </a:buClr>
              <a:buSzPts val="1400"/>
              <a:buFont typeface="Oswald"/>
              <a:buChar char="○"/>
            </a:pPr>
            <a:r>
              <a:rPr lang="en-GB">
                <a:solidFill>
                  <a:srgbClr val="FFFFFF"/>
                </a:solidFill>
                <a:latin typeface="Oswald"/>
                <a:ea typeface="Oswald"/>
                <a:cs typeface="Oswald"/>
                <a:sym typeface="Oswald"/>
              </a:rPr>
              <a:t>Trojan’s Turret</a:t>
            </a:r>
            <a:endParaRPr>
              <a:solidFill>
                <a:srgbClr val="FFFFFF"/>
              </a:solidFill>
              <a:latin typeface="Oswald"/>
              <a:ea typeface="Oswald"/>
              <a:cs typeface="Oswald"/>
              <a:sym typeface="Oswald"/>
            </a:endParaRPr>
          </a:p>
          <a:p>
            <a:pPr indent="-317500" lvl="1" marL="914400" rtl="0" algn="l">
              <a:spcBef>
                <a:spcPts val="0"/>
              </a:spcBef>
              <a:spcAft>
                <a:spcPts val="0"/>
              </a:spcAft>
              <a:buClr>
                <a:srgbClr val="FFFFFF"/>
              </a:buClr>
              <a:buSzPts val="1400"/>
              <a:buFont typeface="Oswald"/>
              <a:buChar char="○"/>
            </a:pPr>
            <a:r>
              <a:rPr lang="en-GB">
                <a:solidFill>
                  <a:srgbClr val="FFFFFF"/>
                </a:solidFill>
                <a:latin typeface="Oswald"/>
                <a:ea typeface="Oswald"/>
                <a:cs typeface="Oswald"/>
                <a:sym typeface="Oswald"/>
              </a:rPr>
              <a:t>Enemy </a:t>
            </a:r>
            <a:r>
              <a:rPr lang="en-GB">
                <a:solidFill>
                  <a:srgbClr val="FFFFFF"/>
                </a:solidFill>
                <a:latin typeface="Oswald"/>
                <a:ea typeface="Oswald"/>
                <a:cs typeface="Oswald"/>
                <a:sym typeface="Oswald"/>
              </a:rPr>
              <a:t>destroyed</a:t>
            </a:r>
            <a:r>
              <a:rPr lang="en-GB">
                <a:solidFill>
                  <a:srgbClr val="FFFFFF"/>
                </a:solidFill>
                <a:latin typeface="Oswald"/>
                <a:ea typeface="Oswald"/>
                <a:cs typeface="Oswald"/>
                <a:sym typeface="Oswald"/>
              </a:rPr>
              <a:t>/killed</a:t>
            </a:r>
            <a:endParaRPr>
              <a:solidFill>
                <a:srgbClr val="FFFFFF"/>
              </a:solidFill>
              <a:latin typeface="Oswald"/>
              <a:ea typeface="Oswald"/>
              <a:cs typeface="Oswald"/>
              <a:sym typeface="Oswald"/>
            </a:endParaRPr>
          </a:p>
        </p:txBody>
      </p:sp>
      <p:pic>
        <p:nvPicPr>
          <p:cNvPr id="159" name="Google Shape;159;p23"/>
          <p:cNvPicPr preferRelativeResize="0"/>
          <p:nvPr/>
        </p:nvPicPr>
        <p:blipFill>
          <a:blip r:embed="rId4">
            <a:alphaModFix/>
          </a:blip>
          <a:stretch>
            <a:fillRect/>
          </a:stretch>
        </p:blipFill>
        <p:spPr>
          <a:xfrm>
            <a:off x="6024950" y="1028726"/>
            <a:ext cx="2805925" cy="2805950"/>
          </a:xfrm>
          <a:prstGeom prst="rect">
            <a:avLst/>
          </a:prstGeom>
          <a:noFill/>
          <a:ln>
            <a:noFill/>
          </a:ln>
        </p:spPr>
      </p:pic>
      <p:pic>
        <p:nvPicPr>
          <p:cNvPr id="160" name="Google Shape;160;p23"/>
          <p:cNvPicPr preferRelativeResize="0"/>
          <p:nvPr/>
        </p:nvPicPr>
        <p:blipFill>
          <a:blip r:embed="rId5">
            <a:alphaModFix/>
          </a:blip>
          <a:stretch>
            <a:fillRect/>
          </a:stretch>
        </p:blipFill>
        <p:spPr>
          <a:xfrm>
            <a:off x="7838348" y="3864750"/>
            <a:ext cx="1371149" cy="137114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64" name="Shape 164"/>
        <p:cNvGrpSpPr/>
        <p:nvPr/>
      </p:nvGrpSpPr>
      <p:grpSpPr>
        <a:xfrm>
          <a:off x="0" y="0"/>
          <a:ext cx="0" cy="0"/>
          <a:chOff x="0" y="0"/>
          <a:chExt cx="0" cy="0"/>
        </a:xfrm>
      </p:grpSpPr>
      <p:sp>
        <p:nvSpPr>
          <p:cNvPr id="165" name="Google Shape;165;p24"/>
          <p:cNvSpPr txBox="1"/>
          <p:nvPr>
            <p:ph type="title"/>
          </p:nvPr>
        </p:nvSpPr>
        <p:spPr>
          <a:xfrm>
            <a:off x="248425" y="331150"/>
            <a:ext cx="8520600" cy="5727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lang="en-GB" sz="2400">
                <a:solidFill>
                  <a:srgbClr val="FFFFFF"/>
                </a:solidFill>
                <a:latin typeface="Oswald"/>
                <a:ea typeface="Oswald"/>
                <a:cs typeface="Oswald"/>
                <a:sym typeface="Oswald"/>
              </a:rPr>
              <a:t>BACKSTORY &amp; LORE</a:t>
            </a:r>
            <a:endParaRPr sz="2400">
              <a:solidFill>
                <a:srgbClr val="FFFFFF"/>
              </a:solidFill>
              <a:latin typeface="Oswald"/>
              <a:ea typeface="Oswald"/>
              <a:cs typeface="Oswald"/>
              <a:sym typeface="Oswald"/>
            </a:endParaRPr>
          </a:p>
          <a:p>
            <a:pPr indent="0" lvl="0" marL="0" rtl="0" algn="l">
              <a:spcBef>
                <a:spcPts val="0"/>
              </a:spcBef>
              <a:spcAft>
                <a:spcPts val="0"/>
              </a:spcAft>
              <a:buNone/>
            </a:pPr>
            <a:r>
              <a:t/>
            </a:r>
            <a:endParaRPr/>
          </a:p>
        </p:txBody>
      </p:sp>
      <p:sp>
        <p:nvSpPr>
          <p:cNvPr id="166" name="Google Shape;166;p24"/>
          <p:cNvSpPr txBox="1"/>
          <p:nvPr>
            <p:ph idx="1" type="body"/>
          </p:nvPr>
        </p:nvSpPr>
        <p:spPr>
          <a:xfrm>
            <a:off x="311700" y="1160125"/>
            <a:ext cx="8520600" cy="3416400"/>
          </a:xfrm>
          <a:prstGeom prst="rect">
            <a:avLst/>
          </a:prstGeom>
        </p:spPr>
        <p:txBody>
          <a:bodyPr anchorCtr="0" anchor="t" bIns="91425" lIns="91425" spcFirstLastPara="1" rIns="91425" wrap="square" tIns="91425">
            <a:noAutofit/>
          </a:bodyPr>
          <a:lstStyle/>
          <a:p>
            <a:pPr indent="-317500" lvl="0" marL="457200" rtl="0" algn="l">
              <a:lnSpc>
                <a:spcPct val="90000"/>
              </a:lnSpc>
              <a:spcBef>
                <a:spcPts val="0"/>
              </a:spcBef>
              <a:spcAft>
                <a:spcPts val="0"/>
              </a:spcAft>
              <a:buClr>
                <a:srgbClr val="FFFFFF"/>
              </a:buClr>
              <a:buSzPts val="1400"/>
              <a:buFont typeface="Oswald"/>
              <a:buChar char="●"/>
            </a:pPr>
            <a:r>
              <a:rPr lang="en-GB" sz="1400">
                <a:solidFill>
                  <a:srgbClr val="FFFFFF"/>
                </a:solidFill>
                <a:latin typeface="Oswald"/>
                <a:ea typeface="Oswald"/>
                <a:cs typeface="Oswald"/>
                <a:sym typeface="Oswald"/>
              </a:rPr>
              <a:t>Game has a considerable backstory, featuring some world building and an antagonist.</a:t>
            </a:r>
            <a:endParaRPr sz="1400">
              <a:solidFill>
                <a:srgbClr val="FFFFFF"/>
              </a:solidFill>
              <a:latin typeface="Oswald"/>
              <a:ea typeface="Oswald"/>
              <a:cs typeface="Oswald"/>
              <a:sym typeface="Oswald"/>
            </a:endParaRPr>
          </a:p>
          <a:p>
            <a:pPr indent="-317500" lvl="0" marL="457200" rtl="0" algn="l">
              <a:lnSpc>
                <a:spcPct val="90000"/>
              </a:lnSpc>
              <a:spcBef>
                <a:spcPts val="0"/>
              </a:spcBef>
              <a:spcAft>
                <a:spcPts val="0"/>
              </a:spcAft>
              <a:buClr>
                <a:srgbClr val="FFFFFF"/>
              </a:buClr>
              <a:buSzPts val="1400"/>
              <a:buFont typeface="Oswald"/>
              <a:buChar char="●"/>
            </a:pPr>
            <a:r>
              <a:rPr lang="en-GB" sz="1400">
                <a:solidFill>
                  <a:srgbClr val="FFFFFF"/>
                </a:solidFill>
                <a:latin typeface="Oswald"/>
                <a:ea typeface="Oswald"/>
                <a:cs typeface="Oswald"/>
                <a:sym typeface="Oswald"/>
              </a:rPr>
              <a:t>The world is portrayed as a post-apocalyptic future, ripped apart by war and overruled by a super-computer called J.A.C.K</a:t>
            </a:r>
            <a:endParaRPr sz="1400">
              <a:solidFill>
                <a:srgbClr val="FFFFFF"/>
              </a:solidFill>
              <a:latin typeface="Oswald"/>
              <a:ea typeface="Oswald"/>
              <a:cs typeface="Oswald"/>
              <a:sym typeface="Oswald"/>
            </a:endParaRPr>
          </a:p>
          <a:p>
            <a:pPr indent="-317500" lvl="0" marL="457200" rtl="0" algn="l">
              <a:lnSpc>
                <a:spcPct val="90000"/>
              </a:lnSpc>
              <a:spcBef>
                <a:spcPts val="0"/>
              </a:spcBef>
              <a:spcAft>
                <a:spcPts val="0"/>
              </a:spcAft>
              <a:buClr>
                <a:srgbClr val="FFFFFF"/>
              </a:buClr>
              <a:buSzPts val="1400"/>
              <a:buFont typeface="Oswald"/>
              <a:buChar char="●"/>
            </a:pPr>
            <a:r>
              <a:rPr lang="en-GB" sz="1400">
                <a:solidFill>
                  <a:srgbClr val="FFFFFF"/>
                </a:solidFill>
                <a:latin typeface="Oswald"/>
                <a:ea typeface="Oswald"/>
                <a:cs typeface="Oswald"/>
                <a:sym typeface="Oswald"/>
              </a:rPr>
              <a:t>J.A.C.K isn’t satisfied with just ruining the physical world it lives in, and to quench this satisfaction, J.A.C.K runs thousands upon thousands of simulations in which it re-creates humanity's destruction over and over again.</a:t>
            </a:r>
            <a:endParaRPr sz="1400">
              <a:solidFill>
                <a:srgbClr val="FFFFFF"/>
              </a:solidFill>
              <a:latin typeface="Oswald"/>
              <a:ea typeface="Oswald"/>
              <a:cs typeface="Oswald"/>
              <a:sym typeface="Oswald"/>
            </a:endParaRPr>
          </a:p>
          <a:p>
            <a:pPr indent="-317500" lvl="0" marL="457200" rtl="0" algn="l">
              <a:lnSpc>
                <a:spcPct val="90000"/>
              </a:lnSpc>
              <a:spcBef>
                <a:spcPts val="0"/>
              </a:spcBef>
              <a:spcAft>
                <a:spcPts val="0"/>
              </a:spcAft>
              <a:buClr>
                <a:srgbClr val="FFFFFF"/>
              </a:buClr>
              <a:buSzPts val="1400"/>
              <a:buFont typeface="Oswald"/>
              <a:buChar char="●"/>
            </a:pPr>
            <a:r>
              <a:rPr lang="en-GB" sz="1400">
                <a:solidFill>
                  <a:srgbClr val="FFFFFF"/>
                </a:solidFill>
                <a:latin typeface="Oswald"/>
                <a:ea typeface="Oswald"/>
                <a:cs typeface="Oswald"/>
                <a:sym typeface="Oswald"/>
              </a:rPr>
              <a:t>The resistance of this ruined world are about to launch an assault on J.A.C.K as they believe if they are able to assimilate someone from the physical world into one of J.A.C.K’s simulations it will cause corruption to set in and allow the resistance to gain control of J.A.C.K’s systems.</a:t>
            </a:r>
            <a:endParaRPr sz="1400">
              <a:solidFill>
                <a:srgbClr val="FFFFFF"/>
              </a:solidFill>
              <a:latin typeface="Oswald"/>
              <a:ea typeface="Oswald"/>
              <a:cs typeface="Oswald"/>
              <a:sym typeface="Oswald"/>
            </a:endParaRPr>
          </a:p>
          <a:p>
            <a:pPr indent="-317500" lvl="0" marL="457200" rtl="0" algn="l">
              <a:lnSpc>
                <a:spcPct val="90000"/>
              </a:lnSpc>
              <a:spcBef>
                <a:spcPts val="0"/>
              </a:spcBef>
              <a:spcAft>
                <a:spcPts val="0"/>
              </a:spcAft>
              <a:buClr>
                <a:srgbClr val="FFFFFF"/>
              </a:buClr>
              <a:buSzPts val="1400"/>
              <a:buFont typeface="Oswald"/>
              <a:buChar char="●"/>
            </a:pPr>
            <a:r>
              <a:rPr lang="en-GB" sz="1400">
                <a:solidFill>
                  <a:srgbClr val="FFFFFF"/>
                </a:solidFill>
                <a:latin typeface="Oswald"/>
                <a:ea typeface="Oswald"/>
                <a:cs typeface="Oswald"/>
                <a:sym typeface="Oswald"/>
              </a:rPr>
              <a:t>To achieve this goal they turn to … The Hackermen.</a:t>
            </a:r>
            <a:endParaRPr sz="1400">
              <a:solidFill>
                <a:srgbClr val="FFFFFF"/>
              </a:solidFill>
              <a:latin typeface="Oswald"/>
              <a:ea typeface="Oswald"/>
              <a:cs typeface="Oswald"/>
              <a:sym typeface="Oswald"/>
            </a:endParaRPr>
          </a:p>
          <a:p>
            <a:pPr indent="0" lvl="0" marL="0" rtl="0" algn="l">
              <a:spcBef>
                <a:spcPts val="0"/>
              </a:spcBef>
              <a:spcAft>
                <a:spcPts val="1600"/>
              </a:spcAft>
              <a:buNone/>
            </a:pPr>
            <a:r>
              <a:t/>
            </a:r>
            <a:endParaRPr sz="1400"/>
          </a:p>
        </p:txBody>
      </p:sp>
      <p:pic>
        <p:nvPicPr>
          <p:cNvPr id="167" name="Google Shape;167;p24"/>
          <p:cNvPicPr preferRelativeResize="0"/>
          <p:nvPr/>
        </p:nvPicPr>
        <p:blipFill>
          <a:blip r:embed="rId4">
            <a:alphaModFix/>
          </a:blip>
          <a:stretch>
            <a:fillRect/>
          </a:stretch>
        </p:blipFill>
        <p:spPr>
          <a:xfrm>
            <a:off x="5132675" y="3365125"/>
            <a:ext cx="2448468" cy="1371150"/>
          </a:xfrm>
          <a:prstGeom prst="rect">
            <a:avLst/>
          </a:prstGeom>
          <a:noFill/>
          <a:ln>
            <a:noFill/>
          </a:ln>
        </p:spPr>
      </p:pic>
      <p:pic>
        <p:nvPicPr>
          <p:cNvPr id="168" name="Google Shape;168;p24"/>
          <p:cNvPicPr preferRelativeResize="0"/>
          <p:nvPr/>
        </p:nvPicPr>
        <p:blipFill>
          <a:blip r:embed="rId5">
            <a:alphaModFix/>
          </a:blip>
          <a:stretch>
            <a:fillRect/>
          </a:stretch>
        </p:blipFill>
        <p:spPr>
          <a:xfrm>
            <a:off x="311701" y="3252175"/>
            <a:ext cx="1237175" cy="1597056"/>
          </a:xfrm>
          <a:prstGeom prst="rect">
            <a:avLst/>
          </a:prstGeom>
          <a:noFill/>
          <a:ln>
            <a:noFill/>
          </a:ln>
        </p:spPr>
      </p:pic>
      <p:pic>
        <p:nvPicPr>
          <p:cNvPr id="169" name="Google Shape;169;p24"/>
          <p:cNvPicPr preferRelativeResize="0"/>
          <p:nvPr/>
        </p:nvPicPr>
        <p:blipFill>
          <a:blip r:embed="rId6">
            <a:alphaModFix/>
          </a:blip>
          <a:stretch>
            <a:fillRect/>
          </a:stretch>
        </p:blipFill>
        <p:spPr>
          <a:xfrm>
            <a:off x="1802398" y="3340048"/>
            <a:ext cx="3073076" cy="1421299"/>
          </a:xfrm>
          <a:prstGeom prst="rect">
            <a:avLst/>
          </a:prstGeom>
          <a:noFill/>
          <a:ln>
            <a:noFill/>
          </a:ln>
        </p:spPr>
      </p:pic>
      <p:pic>
        <p:nvPicPr>
          <p:cNvPr id="170" name="Google Shape;170;p24"/>
          <p:cNvPicPr preferRelativeResize="0"/>
          <p:nvPr/>
        </p:nvPicPr>
        <p:blipFill>
          <a:blip r:embed="rId7">
            <a:alphaModFix/>
          </a:blip>
          <a:stretch>
            <a:fillRect/>
          </a:stretch>
        </p:blipFill>
        <p:spPr>
          <a:xfrm>
            <a:off x="7838348" y="3864750"/>
            <a:ext cx="1371149" cy="137114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74" name="Shape 174"/>
        <p:cNvGrpSpPr/>
        <p:nvPr/>
      </p:nvGrpSpPr>
      <p:grpSpPr>
        <a:xfrm>
          <a:off x="0" y="0"/>
          <a:ext cx="0" cy="0"/>
          <a:chOff x="0" y="0"/>
          <a:chExt cx="0" cy="0"/>
        </a:xfrm>
      </p:grpSpPr>
      <p:sp>
        <p:nvSpPr>
          <p:cNvPr id="175" name="Google Shape;175;p25"/>
          <p:cNvSpPr txBox="1"/>
          <p:nvPr>
            <p:ph type="title"/>
          </p:nvPr>
        </p:nvSpPr>
        <p:spPr>
          <a:xfrm>
            <a:off x="248425" y="331150"/>
            <a:ext cx="8520600" cy="5727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GB" sz="2400">
                <a:solidFill>
                  <a:srgbClr val="FFFFFF"/>
                </a:solidFill>
                <a:latin typeface="Oswald"/>
                <a:ea typeface="Oswald"/>
                <a:cs typeface="Oswald"/>
                <a:sym typeface="Oswald"/>
              </a:rPr>
              <a:t>GAME IMPLEMENTATION</a:t>
            </a:r>
            <a:endParaRPr sz="2400">
              <a:latin typeface="Oswald"/>
              <a:ea typeface="Oswald"/>
              <a:cs typeface="Oswald"/>
              <a:sym typeface="Oswald"/>
            </a:endParaRPr>
          </a:p>
        </p:txBody>
      </p:sp>
      <p:sp>
        <p:nvSpPr>
          <p:cNvPr id="176" name="Google Shape;176;p2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7" name="Google Shape;177;p25"/>
          <p:cNvPicPr preferRelativeResize="0"/>
          <p:nvPr/>
        </p:nvPicPr>
        <p:blipFill>
          <a:blip r:embed="rId4">
            <a:alphaModFix/>
          </a:blip>
          <a:stretch>
            <a:fillRect/>
          </a:stretch>
        </p:blipFill>
        <p:spPr>
          <a:xfrm>
            <a:off x="7838348" y="3864750"/>
            <a:ext cx="1371149" cy="1371149"/>
          </a:xfrm>
          <a:prstGeom prst="rect">
            <a:avLst/>
          </a:prstGeom>
          <a:noFill/>
          <a:ln>
            <a:noFill/>
          </a:ln>
        </p:spPr>
      </p:pic>
      <p:pic>
        <p:nvPicPr>
          <p:cNvPr descr="Hi-Jack demo/progress showcase." id="178" name="Google Shape;178;p25" title="Hi-Jack demo/progress showcase.">
            <a:hlinkClick r:id="rId5"/>
          </p:cNvPr>
          <p:cNvPicPr preferRelativeResize="0"/>
          <p:nvPr/>
        </p:nvPicPr>
        <p:blipFill>
          <a:blip r:embed="rId6">
            <a:alphaModFix/>
          </a:blip>
          <a:stretch>
            <a:fillRect/>
          </a:stretch>
        </p:blipFill>
        <p:spPr>
          <a:xfrm>
            <a:off x="2366750" y="1053575"/>
            <a:ext cx="4572000" cy="3429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59" name="Shape 59"/>
        <p:cNvGrpSpPr/>
        <p:nvPr/>
      </p:nvGrpSpPr>
      <p:grpSpPr>
        <a:xfrm>
          <a:off x="0" y="0"/>
          <a:ext cx="0" cy="0"/>
          <a:chOff x="0" y="0"/>
          <a:chExt cx="0" cy="0"/>
        </a:xfrm>
      </p:grpSpPr>
      <p:sp>
        <p:nvSpPr>
          <p:cNvPr id="60" name="Google Shape;60;p14"/>
          <p:cNvSpPr txBox="1"/>
          <p:nvPr>
            <p:ph type="title"/>
          </p:nvPr>
        </p:nvSpPr>
        <p:spPr>
          <a:xfrm>
            <a:off x="248425" y="331150"/>
            <a:ext cx="8520600" cy="5727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lang="en-GB" sz="2400">
                <a:solidFill>
                  <a:srgbClr val="FFFFFF"/>
                </a:solidFill>
                <a:latin typeface="Oswald"/>
                <a:ea typeface="Oswald"/>
                <a:cs typeface="Oswald"/>
                <a:sym typeface="Oswald"/>
              </a:rPr>
              <a:t>GAME IDEA AND OVERVIEW</a:t>
            </a:r>
            <a:endParaRPr sz="2400">
              <a:solidFill>
                <a:srgbClr val="FFFFFF"/>
              </a:solidFill>
              <a:latin typeface="Oswald"/>
              <a:ea typeface="Oswald"/>
              <a:cs typeface="Oswald"/>
              <a:sym typeface="Oswald"/>
            </a:endParaRPr>
          </a:p>
          <a:p>
            <a:pPr indent="0" lvl="0" marL="0" rtl="0" algn="l">
              <a:spcBef>
                <a:spcPts val="0"/>
              </a:spcBef>
              <a:spcAft>
                <a:spcPts val="0"/>
              </a:spcAft>
              <a:buNone/>
            </a:pPr>
            <a:r>
              <a:t/>
            </a:r>
            <a:endParaRPr/>
          </a:p>
        </p:txBody>
      </p:sp>
      <p:sp>
        <p:nvSpPr>
          <p:cNvPr id="61" name="Google Shape;61;p14"/>
          <p:cNvSpPr txBox="1"/>
          <p:nvPr>
            <p:ph idx="1" type="body"/>
          </p:nvPr>
        </p:nvSpPr>
        <p:spPr>
          <a:xfrm>
            <a:off x="311700" y="1152475"/>
            <a:ext cx="7481100" cy="1014900"/>
          </a:xfrm>
          <a:prstGeom prst="rect">
            <a:avLst/>
          </a:prstGeom>
        </p:spPr>
        <p:txBody>
          <a:bodyPr anchorCtr="0" anchor="t" bIns="91425" lIns="91425" spcFirstLastPara="1" rIns="91425" wrap="square" tIns="91425">
            <a:noAutofit/>
          </a:bodyPr>
          <a:lstStyle/>
          <a:p>
            <a:pPr indent="-317500" lvl="0" marL="457200" rtl="0" algn="l">
              <a:lnSpc>
                <a:spcPct val="90000"/>
              </a:lnSpc>
              <a:spcBef>
                <a:spcPts val="0"/>
              </a:spcBef>
              <a:spcAft>
                <a:spcPts val="0"/>
              </a:spcAft>
              <a:buClr>
                <a:srgbClr val="FFFFFF"/>
              </a:buClr>
              <a:buSzPts val="1400"/>
              <a:buFont typeface="Oswald"/>
              <a:buChar char="●"/>
            </a:pPr>
            <a:r>
              <a:rPr lang="en-GB" sz="1400">
                <a:solidFill>
                  <a:srgbClr val="FFFFFF"/>
                </a:solidFill>
                <a:latin typeface="Oswald"/>
                <a:ea typeface="Oswald"/>
                <a:cs typeface="Oswald"/>
                <a:sym typeface="Oswald"/>
              </a:rPr>
              <a:t>Hi-Jack is a first-person, arena, shooter where the players must fight and survive waves of robot enemies that spawn at an increasingly aggressive rate as the waves/rounds progress. The player has a multitude of weapons to defend themselves.</a:t>
            </a:r>
            <a:endParaRPr sz="1400">
              <a:solidFill>
                <a:srgbClr val="FFFFFF"/>
              </a:solidFill>
              <a:latin typeface="Oswald"/>
              <a:ea typeface="Oswald"/>
              <a:cs typeface="Oswald"/>
              <a:sym typeface="Oswald"/>
            </a:endParaRPr>
          </a:p>
          <a:p>
            <a:pPr indent="-317500" lvl="0" marL="457200" rtl="0" algn="l">
              <a:lnSpc>
                <a:spcPct val="90000"/>
              </a:lnSpc>
              <a:spcBef>
                <a:spcPts val="0"/>
              </a:spcBef>
              <a:spcAft>
                <a:spcPts val="0"/>
              </a:spcAft>
              <a:buClr>
                <a:srgbClr val="FFFFFF"/>
              </a:buClr>
              <a:buSzPts val="1400"/>
              <a:buFont typeface="Oswald"/>
              <a:buChar char="●"/>
            </a:pPr>
            <a:r>
              <a:rPr lang="en-GB" sz="1400">
                <a:solidFill>
                  <a:srgbClr val="FFFFFF"/>
                </a:solidFill>
                <a:latin typeface="Oswald"/>
                <a:ea typeface="Oswald"/>
                <a:cs typeface="Oswald"/>
                <a:sym typeface="Oswald"/>
              </a:rPr>
              <a:t>The target audience for this game anyone of the age 12+ that has a small amount of background experience with first person shooters and is a fan of science fiction or the 80s/Tron aesthetic.</a:t>
            </a:r>
            <a:endParaRPr sz="1400">
              <a:solidFill>
                <a:srgbClr val="FFFFFF"/>
              </a:solidFill>
              <a:latin typeface="Oswald"/>
              <a:ea typeface="Oswald"/>
              <a:cs typeface="Oswald"/>
              <a:sym typeface="Oswald"/>
            </a:endParaRPr>
          </a:p>
          <a:p>
            <a:pPr indent="0" lvl="0" marL="457200" rtl="0" algn="l">
              <a:lnSpc>
                <a:spcPct val="90000"/>
              </a:lnSpc>
              <a:spcBef>
                <a:spcPts val="0"/>
              </a:spcBef>
              <a:spcAft>
                <a:spcPts val="0"/>
              </a:spcAft>
              <a:buNone/>
            </a:pPr>
            <a:r>
              <a:t/>
            </a:r>
            <a:endParaRPr sz="1400"/>
          </a:p>
        </p:txBody>
      </p:sp>
      <p:pic>
        <p:nvPicPr>
          <p:cNvPr id="62" name="Google Shape;62;p14"/>
          <p:cNvPicPr preferRelativeResize="0"/>
          <p:nvPr/>
        </p:nvPicPr>
        <p:blipFill>
          <a:blip r:embed="rId4">
            <a:alphaModFix/>
          </a:blip>
          <a:stretch>
            <a:fillRect/>
          </a:stretch>
        </p:blipFill>
        <p:spPr>
          <a:xfrm>
            <a:off x="7838348" y="3864750"/>
            <a:ext cx="1371149" cy="1371149"/>
          </a:xfrm>
          <a:prstGeom prst="rect">
            <a:avLst/>
          </a:prstGeom>
          <a:noFill/>
          <a:ln>
            <a:noFill/>
          </a:ln>
        </p:spPr>
      </p:pic>
      <p:pic>
        <p:nvPicPr>
          <p:cNvPr id="63" name="Google Shape;63;p14"/>
          <p:cNvPicPr preferRelativeResize="0"/>
          <p:nvPr/>
        </p:nvPicPr>
        <p:blipFill>
          <a:blip r:embed="rId5">
            <a:alphaModFix/>
          </a:blip>
          <a:stretch>
            <a:fillRect/>
          </a:stretch>
        </p:blipFill>
        <p:spPr>
          <a:xfrm>
            <a:off x="4120650" y="2416000"/>
            <a:ext cx="3717700" cy="2091206"/>
          </a:xfrm>
          <a:prstGeom prst="rect">
            <a:avLst/>
          </a:prstGeom>
          <a:noFill/>
          <a:ln>
            <a:noFill/>
          </a:ln>
        </p:spPr>
      </p:pic>
      <p:pic>
        <p:nvPicPr>
          <p:cNvPr id="64" name="Google Shape;64;p14"/>
          <p:cNvPicPr preferRelativeResize="0"/>
          <p:nvPr/>
        </p:nvPicPr>
        <p:blipFill>
          <a:blip r:embed="rId6">
            <a:alphaModFix/>
          </a:blip>
          <a:stretch>
            <a:fillRect/>
          </a:stretch>
        </p:blipFill>
        <p:spPr>
          <a:xfrm>
            <a:off x="248425" y="2416000"/>
            <a:ext cx="3429000" cy="2286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68" name="Shape 68"/>
        <p:cNvGrpSpPr/>
        <p:nvPr/>
      </p:nvGrpSpPr>
      <p:grpSpPr>
        <a:xfrm>
          <a:off x="0" y="0"/>
          <a:ext cx="0" cy="0"/>
          <a:chOff x="0" y="0"/>
          <a:chExt cx="0" cy="0"/>
        </a:xfrm>
      </p:grpSpPr>
      <p:sp>
        <p:nvSpPr>
          <p:cNvPr id="69" name="Google Shape;69;p15"/>
          <p:cNvSpPr txBox="1"/>
          <p:nvPr>
            <p:ph type="title"/>
          </p:nvPr>
        </p:nvSpPr>
        <p:spPr>
          <a:xfrm>
            <a:off x="248425" y="331150"/>
            <a:ext cx="8520600" cy="5727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lang="en-GB" sz="2400">
                <a:solidFill>
                  <a:srgbClr val="FFFFFF"/>
                </a:solidFill>
                <a:latin typeface="Oswald"/>
                <a:ea typeface="Oswald"/>
                <a:cs typeface="Oswald"/>
                <a:sym typeface="Oswald"/>
              </a:rPr>
              <a:t>GAME ENGINE CHOICE</a:t>
            </a:r>
            <a:endParaRPr sz="2400">
              <a:solidFill>
                <a:srgbClr val="FFFFFF"/>
              </a:solidFill>
              <a:latin typeface="Oswald"/>
              <a:ea typeface="Oswald"/>
              <a:cs typeface="Oswald"/>
              <a:sym typeface="Oswald"/>
            </a:endParaRPr>
          </a:p>
          <a:p>
            <a:pPr indent="0" lvl="0" marL="0" rtl="0" algn="l">
              <a:spcBef>
                <a:spcPts val="0"/>
              </a:spcBef>
              <a:spcAft>
                <a:spcPts val="0"/>
              </a:spcAft>
              <a:buNone/>
            </a:pPr>
            <a:r>
              <a:t/>
            </a:r>
            <a:endParaRPr/>
          </a:p>
        </p:txBody>
      </p:sp>
      <p:sp>
        <p:nvSpPr>
          <p:cNvPr id="70" name="Google Shape;70;p15"/>
          <p:cNvSpPr txBox="1"/>
          <p:nvPr>
            <p:ph idx="1" type="body"/>
          </p:nvPr>
        </p:nvSpPr>
        <p:spPr>
          <a:xfrm>
            <a:off x="311700" y="1152475"/>
            <a:ext cx="8520600" cy="17142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lang="en-GB" sz="1400">
                <a:solidFill>
                  <a:srgbClr val="FFFFFF"/>
                </a:solidFill>
                <a:latin typeface="Oswald"/>
                <a:ea typeface="Oswald"/>
                <a:cs typeface="Oswald"/>
                <a:sym typeface="Oswald"/>
              </a:rPr>
              <a:t>Unity was the engine choice for our game as it is very object oriented, and as all of our team came from a software development background it felt quite natural to get the hang of. Another plus was that unity has a lot of community tutorial sources and a thriving YouTube community dedicated to teaching you new and interesting ways to use the engine, which helped all of us greatly as none of us had ever tried to make a game before.</a:t>
            </a:r>
            <a:endParaRPr sz="1400">
              <a:solidFill>
                <a:srgbClr val="FFFFFF"/>
              </a:solidFill>
              <a:latin typeface="Oswald"/>
              <a:ea typeface="Oswald"/>
              <a:cs typeface="Oswald"/>
              <a:sym typeface="Oswald"/>
            </a:endParaRPr>
          </a:p>
          <a:p>
            <a:pPr indent="0" lvl="0" marL="0" rtl="0" algn="l">
              <a:lnSpc>
                <a:spcPct val="90000"/>
              </a:lnSpc>
              <a:spcBef>
                <a:spcPts val="0"/>
              </a:spcBef>
              <a:spcAft>
                <a:spcPts val="0"/>
              </a:spcAft>
              <a:buClr>
                <a:schemeClr val="dk1"/>
              </a:buClr>
              <a:buSzPts val="1100"/>
              <a:buFont typeface="Arial"/>
              <a:buNone/>
            </a:pPr>
            <a:r>
              <a:t/>
            </a:r>
            <a:endParaRPr sz="1400">
              <a:solidFill>
                <a:srgbClr val="FFFFFF"/>
              </a:solidFill>
              <a:latin typeface="Oswald"/>
              <a:ea typeface="Oswald"/>
              <a:cs typeface="Oswald"/>
              <a:sym typeface="Oswald"/>
            </a:endParaRPr>
          </a:p>
          <a:p>
            <a:pPr indent="0" lvl="0" marL="0" rtl="0" algn="l">
              <a:lnSpc>
                <a:spcPct val="90000"/>
              </a:lnSpc>
              <a:spcBef>
                <a:spcPts val="0"/>
              </a:spcBef>
              <a:spcAft>
                <a:spcPts val="0"/>
              </a:spcAft>
              <a:buClr>
                <a:schemeClr val="dk1"/>
              </a:buClr>
              <a:buSzPts val="1100"/>
              <a:buFont typeface="Arial"/>
              <a:buNone/>
            </a:pPr>
            <a:r>
              <a:rPr lang="en-GB" sz="1400">
                <a:solidFill>
                  <a:srgbClr val="FFFFFF"/>
                </a:solidFill>
                <a:latin typeface="Oswald"/>
                <a:ea typeface="Oswald"/>
                <a:cs typeface="Oswald"/>
                <a:sym typeface="Oswald"/>
              </a:rPr>
              <a:t>Tutorial making channels such as “Brackeys” helped us get a lot of our fundamental gameplay elements up and running smoothly, as well as “Jimmy Vegas” who helped us get a basic understanding of the Unity UI and tools.</a:t>
            </a:r>
            <a:endParaRPr sz="1400">
              <a:solidFill>
                <a:srgbClr val="FFFFFF"/>
              </a:solidFill>
              <a:latin typeface="Oswald"/>
              <a:ea typeface="Oswald"/>
              <a:cs typeface="Oswald"/>
              <a:sym typeface="Oswald"/>
            </a:endParaRPr>
          </a:p>
          <a:p>
            <a:pPr indent="0" lvl="0" marL="0" rtl="0" algn="l">
              <a:spcBef>
                <a:spcPts val="0"/>
              </a:spcBef>
              <a:spcAft>
                <a:spcPts val="1600"/>
              </a:spcAft>
              <a:buNone/>
            </a:pPr>
            <a:r>
              <a:t/>
            </a:r>
            <a:endParaRPr/>
          </a:p>
        </p:txBody>
      </p:sp>
      <p:pic>
        <p:nvPicPr>
          <p:cNvPr id="71" name="Google Shape;71;p15"/>
          <p:cNvPicPr preferRelativeResize="0"/>
          <p:nvPr/>
        </p:nvPicPr>
        <p:blipFill>
          <a:blip r:embed="rId4">
            <a:alphaModFix/>
          </a:blip>
          <a:stretch>
            <a:fillRect/>
          </a:stretch>
        </p:blipFill>
        <p:spPr>
          <a:xfrm>
            <a:off x="2395362" y="3286852"/>
            <a:ext cx="3070762" cy="1112125"/>
          </a:xfrm>
          <a:prstGeom prst="rect">
            <a:avLst/>
          </a:prstGeom>
          <a:noFill/>
          <a:ln>
            <a:noFill/>
          </a:ln>
        </p:spPr>
      </p:pic>
      <p:pic>
        <p:nvPicPr>
          <p:cNvPr id="72" name="Google Shape;72;p15"/>
          <p:cNvPicPr preferRelativeResize="0"/>
          <p:nvPr/>
        </p:nvPicPr>
        <p:blipFill>
          <a:blip r:embed="rId5">
            <a:alphaModFix/>
          </a:blip>
          <a:stretch>
            <a:fillRect/>
          </a:stretch>
        </p:blipFill>
        <p:spPr>
          <a:xfrm>
            <a:off x="537075" y="3286850"/>
            <a:ext cx="1112125" cy="1112125"/>
          </a:xfrm>
          <a:prstGeom prst="rect">
            <a:avLst/>
          </a:prstGeom>
          <a:noFill/>
          <a:ln>
            <a:noFill/>
          </a:ln>
        </p:spPr>
      </p:pic>
      <p:pic>
        <p:nvPicPr>
          <p:cNvPr id="73" name="Google Shape;73;p15"/>
          <p:cNvPicPr preferRelativeResize="0"/>
          <p:nvPr/>
        </p:nvPicPr>
        <p:blipFill>
          <a:blip r:embed="rId6">
            <a:alphaModFix/>
          </a:blip>
          <a:stretch>
            <a:fillRect/>
          </a:stretch>
        </p:blipFill>
        <p:spPr>
          <a:xfrm>
            <a:off x="6212275" y="3274125"/>
            <a:ext cx="1137600" cy="1137600"/>
          </a:xfrm>
          <a:prstGeom prst="rect">
            <a:avLst/>
          </a:prstGeom>
          <a:noFill/>
          <a:ln>
            <a:noFill/>
          </a:ln>
        </p:spPr>
      </p:pic>
      <p:pic>
        <p:nvPicPr>
          <p:cNvPr id="74" name="Google Shape;74;p15"/>
          <p:cNvPicPr preferRelativeResize="0"/>
          <p:nvPr/>
        </p:nvPicPr>
        <p:blipFill>
          <a:blip r:embed="rId7">
            <a:alphaModFix/>
          </a:blip>
          <a:stretch>
            <a:fillRect/>
          </a:stretch>
        </p:blipFill>
        <p:spPr>
          <a:xfrm>
            <a:off x="7838348" y="3864750"/>
            <a:ext cx="1371149" cy="137114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78" name="Shape 78"/>
        <p:cNvGrpSpPr/>
        <p:nvPr/>
      </p:nvGrpSpPr>
      <p:grpSpPr>
        <a:xfrm>
          <a:off x="0" y="0"/>
          <a:ext cx="0" cy="0"/>
          <a:chOff x="0" y="0"/>
          <a:chExt cx="0" cy="0"/>
        </a:xfrm>
      </p:grpSpPr>
      <p:sp>
        <p:nvSpPr>
          <p:cNvPr id="79" name="Google Shape;79;p16"/>
          <p:cNvSpPr txBox="1"/>
          <p:nvPr>
            <p:ph type="title"/>
          </p:nvPr>
        </p:nvSpPr>
        <p:spPr>
          <a:xfrm>
            <a:off x="248425" y="331150"/>
            <a:ext cx="8520600" cy="5727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lang="en-GB" sz="2400">
                <a:solidFill>
                  <a:srgbClr val="FFFFFF"/>
                </a:solidFill>
                <a:latin typeface="Oswald"/>
                <a:ea typeface="Oswald"/>
                <a:cs typeface="Oswald"/>
                <a:sym typeface="Oswald"/>
              </a:rPr>
              <a:t>GAME ENGINE CHOICE (cont)</a:t>
            </a:r>
            <a:endParaRPr sz="2400">
              <a:solidFill>
                <a:srgbClr val="FFFFFF"/>
              </a:solidFill>
              <a:latin typeface="Oswald"/>
              <a:ea typeface="Oswald"/>
              <a:cs typeface="Oswald"/>
              <a:sym typeface="Oswald"/>
            </a:endParaRPr>
          </a:p>
          <a:p>
            <a:pPr indent="0" lvl="0" marL="0" rtl="0" algn="l">
              <a:spcBef>
                <a:spcPts val="0"/>
              </a:spcBef>
              <a:spcAft>
                <a:spcPts val="0"/>
              </a:spcAft>
              <a:buNone/>
            </a:pPr>
            <a:r>
              <a:t/>
            </a:r>
            <a:endParaRPr/>
          </a:p>
        </p:txBody>
      </p:sp>
      <p:sp>
        <p:nvSpPr>
          <p:cNvPr id="80" name="Google Shape;80;p16"/>
          <p:cNvSpPr txBox="1"/>
          <p:nvPr>
            <p:ph idx="1" type="body"/>
          </p:nvPr>
        </p:nvSpPr>
        <p:spPr>
          <a:xfrm>
            <a:off x="311700" y="1173350"/>
            <a:ext cx="8520600" cy="34164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lang="en-GB" sz="1400">
                <a:solidFill>
                  <a:srgbClr val="FFFFFF"/>
                </a:solidFill>
                <a:latin typeface="Oswald"/>
                <a:ea typeface="Oswald"/>
                <a:cs typeface="Oswald"/>
                <a:sym typeface="Oswald"/>
              </a:rPr>
              <a:t>We also considered using Unreal engine as we had heard it was more tailored to our sort of game more, however we decided against this as the primary (if not the only) language was C++, and none of us fancied delving into a programming </a:t>
            </a:r>
            <a:r>
              <a:rPr lang="en-GB" sz="1400">
                <a:solidFill>
                  <a:srgbClr val="FFFFFF"/>
                </a:solidFill>
                <a:latin typeface="Oswald"/>
                <a:ea typeface="Oswald"/>
                <a:cs typeface="Oswald"/>
                <a:sym typeface="Oswald"/>
              </a:rPr>
              <a:t>language</a:t>
            </a:r>
            <a:r>
              <a:rPr lang="en-GB" sz="1400">
                <a:solidFill>
                  <a:srgbClr val="FFFFFF"/>
                </a:solidFill>
                <a:latin typeface="Oswald"/>
                <a:ea typeface="Oswald"/>
                <a:cs typeface="Oswald"/>
                <a:sym typeface="Oswald"/>
              </a:rPr>
              <a:t> we weren’t too familiar with. Some team members also found the user interface of Unreal engine quite intimidating in comparison to Unity’s so we ultimately ended up choosing Unity in the end.</a:t>
            </a:r>
            <a:endParaRPr sz="1400">
              <a:solidFill>
                <a:srgbClr val="FFFFFF"/>
              </a:solidFill>
              <a:latin typeface="Oswald"/>
              <a:ea typeface="Oswald"/>
              <a:cs typeface="Oswald"/>
              <a:sym typeface="Oswald"/>
            </a:endParaRPr>
          </a:p>
          <a:p>
            <a:pPr indent="0" lvl="0" marL="0" rtl="0" algn="l">
              <a:spcBef>
                <a:spcPts val="0"/>
              </a:spcBef>
              <a:spcAft>
                <a:spcPts val="1600"/>
              </a:spcAft>
              <a:buNone/>
            </a:pPr>
            <a:r>
              <a:t/>
            </a:r>
            <a:endParaRPr/>
          </a:p>
        </p:txBody>
      </p:sp>
      <p:pic>
        <p:nvPicPr>
          <p:cNvPr id="81" name="Google Shape;81;p16"/>
          <p:cNvPicPr preferRelativeResize="0"/>
          <p:nvPr/>
        </p:nvPicPr>
        <p:blipFill>
          <a:blip r:embed="rId4">
            <a:alphaModFix/>
          </a:blip>
          <a:stretch>
            <a:fillRect/>
          </a:stretch>
        </p:blipFill>
        <p:spPr>
          <a:xfrm>
            <a:off x="2997279" y="2145650"/>
            <a:ext cx="3022899" cy="2997849"/>
          </a:xfrm>
          <a:prstGeom prst="rect">
            <a:avLst/>
          </a:prstGeom>
          <a:noFill/>
          <a:ln>
            <a:noFill/>
          </a:ln>
        </p:spPr>
      </p:pic>
      <p:pic>
        <p:nvPicPr>
          <p:cNvPr id="82" name="Google Shape;82;p16"/>
          <p:cNvPicPr preferRelativeResize="0"/>
          <p:nvPr/>
        </p:nvPicPr>
        <p:blipFill>
          <a:blip r:embed="rId5">
            <a:alphaModFix/>
          </a:blip>
          <a:stretch>
            <a:fillRect/>
          </a:stretch>
        </p:blipFill>
        <p:spPr>
          <a:xfrm>
            <a:off x="7838348" y="3864750"/>
            <a:ext cx="1371149" cy="13711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86" name="Shape 86"/>
        <p:cNvGrpSpPr/>
        <p:nvPr/>
      </p:nvGrpSpPr>
      <p:grpSpPr>
        <a:xfrm>
          <a:off x="0" y="0"/>
          <a:ext cx="0" cy="0"/>
          <a:chOff x="0" y="0"/>
          <a:chExt cx="0" cy="0"/>
        </a:xfrm>
      </p:grpSpPr>
      <p:sp>
        <p:nvSpPr>
          <p:cNvPr id="87" name="Google Shape;87;p17"/>
          <p:cNvSpPr txBox="1"/>
          <p:nvPr>
            <p:ph type="title"/>
          </p:nvPr>
        </p:nvSpPr>
        <p:spPr>
          <a:xfrm>
            <a:off x="248425" y="3311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Oswald"/>
                <a:ea typeface="Oswald"/>
                <a:cs typeface="Oswald"/>
                <a:sym typeface="Oswald"/>
              </a:rPr>
              <a:t>GAMEPLAY AND MECHANICS</a:t>
            </a:r>
            <a:endParaRPr sz="2400">
              <a:latin typeface="Oswald"/>
              <a:ea typeface="Oswald"/>
              <a:cs typeface="Oswald"/>
              <a:sym typeface="Oswald"/>
            </a:endParaRPr>
          </a:p>
        </p:txBody>
      </p:sp>
      <p:sp>
        <p:nvSpPr>
          <p:cNvPr id="88" name="Google Shape;88;p17"/>
          <p:cNvSpPr txBox="1"/>
          <p:nvPr>
            <p:ph idx="1" type="body"/>
          </p:nvPr>
        </p:nvSpPr>
        <p:spPr>
          <a:xfrm>
            <a:off x="311700" y="1152475"/>
            <a:ext cx="3763200" cy="1761600"/>
          </a:xfrm>
          <a:prstGeom prst="rect">
            <a:avLst/>
          </a:prstGeom>
        </p:spPr>
        <p:txBody>
          <a:bodyPr anchorCtr="0" anchor="t" bIns="91425" lIns="91425" spcFirstLastPara="1" rIns="91425" wrap="square" tIns="91425">
            <a:noAutofit/>
          </a:bodyPr>
          <a:lstStyle/>
          <a:p>
            <a:pPr indent="-317500" lvl="0" marL="457200" rtl="0" algn="l">
              <a:lnSpc>
                <a:spcPct val="90000"/>
              </a:lnSpc>
              <a:spcBef>
                <a:spcPts val="1000"/>
              </a:spcBef>
              <a:spcAft>
                <a:spcPts val="0"/>
              </a:spcAft>
              <a:buClr>
                <a:srgbClr val="FFFFFF"/>
              </a:buClr>
              <a:buSzPts val="1400"/>
              <a:buFont typeface="Oswald"/>
              <a:buChar char="●"/>
            </a:pPr>
            <a:r>
              <a:rPr lang="en-GB" sz="1400">
                <a:solidFill>
                  <a:srgbClr val="FFFFFF"/>
                </a:solidFill>
                <a:latin typeface="Oswald"/>
                <a:ea typeface="Oswald"/>
                <a:cs typeface="Oswald"/>
                <a:sym typeface="Oswald"/>
              </a:rPr>
              <a:t>Skill-based first person shooting.</a:t>
            </a:r>
            <a:endParaRPr sz="1400">
              <a:solidFill>
                <a:srgbClr val="FFFFFF"/>
              </a:solidFill>
              <a:latin typeface="Oswald"/>
              <a:ea typeface="Oswald"/>
              <a:cs typeface="Oswald"/>
              <a:sym typeface="Oswald"/>
            </a:endParaRPr>
          </a:p>
          <a:p>
            <a:pPr indent="-317500" lvl="0" marL="457200" rtl="0" algn="l">
              <a:lnSpc>
                <a:spcPct val="90000"/>
              </a:lnSpc>
              <a:spcBef>
                <a:spcPts val="0"/>
              </a:spcBef>
              <a:spcAft>
                <a:spcPts val="0"/>
              </a:spcAft>
              <a:buClr>
                <a:srgbClr val="FFFFFF"/>
              </a:buClr>
              <a:buSzPts val="1400"/>
              <a:buFont typeface="Oswald"/>
              <a:buChar char="●"/>
            </a:pPr>
            <a:r>
              <a:rPr lang="en-GB" sz="1400">
                <a:solidFill>
                  <a:srgbClr val="FFFFFF"/>
                </a:solidFill>
                <a:latin typeface="Oswald"/>
                <a:ea typeface="Oswald"/>
                <a:cs typeface="Oswald"/>
                <a:sym typeface="Oswald"/>
              </a:rPr>
              <a:t>Quake/Source inspired movement system.</a:t>
            </a:r>
            <a:endParaRPr sz="1400">
              <a:solidFill>
                <a:srgbClr val="FFFFFF"/>
              </a:solidFill>
              <a:latin typeface="Oswald"/>
              <a:ea typeface="Oswald"/>
              <a:cs typeface="Oswald"/>
              <a:sym typeface="Oswald"/>
            </a:endParaRPr>
          </a:p>
          <a:p>
            <a:pPr indent="-317500" lvl="0" marL="457200" rtl="0" algn="l">
              <a:lnSpc>
                <a:spcPct val="90000"/>
              </a:lnSpc>
              <a:spcBef>
                <a:spcPts val="0"/>
              </a:spcBef>
              <a:spcAft>
                <a:spcPts val="0"/>
              </a:spcAft>
              <a:buClr>
                <a:srgbClr val="FFFFFF"/>
              </a:buClr>
              <a:buSzPts val="1400"/>
              <a:buFont typeface="Oswald"/>
              <a:buChar char="●"/>
            </a:pPr>
            <a:r>
              <a:rPr lang="en-GB" sz="1400">
                <a:solidFill>
                  <a:srgbClr val="FFFFFF"/>
                </a:solidFill>
                <a:latin typeface="Oswald"/>
                <a:ea typeface="Oswald"/>
                <a:cs typeface="Oswald"/>
                <a:sym typeface="Oswald"/>
              </a:rPr>
              <a:t>Weapon progression.</a:t>
            </a:r>
            <a:endParaRPr sz="1400">
              <a:solidFill>
                <a:srgbClr val="FFFFFF"/>
              </a:solidFill>
              <a:latin typeface="Oswald"/>
              <a:ea typeface="Oswald"/>
              <a:cs typeface="Oswald"/>
              <a:sym typeface="Oswald"/>
            </a:endParaRPr>
          </a:p>
          <a:p>
            <a:pPr indent="-317500" lvl="0" marL="457200" rtl="0" algn="l">
              <a:lnSpc>
                <a:spcPct val="90000"/>
              </a:lnSpc>
              <a:spcBef>
                <a:spcPts val="0"/>
              </a:spcBef>
              <a:spcAft>
                <a:spcPts val="0"/>
              </a:spcAft>
              <a:buClr>
                <a:srgbClr val="FFFFFF"/>
              </a:buClr>
              <a:buSzPts val="1400"/>
              <a:buFont typeface="Oswald"/>
              <a:buChar char="●"/>
            </a:pPr>
            <a:r>
              <a:rPr lang="en-GB" sz="1400">
                <a:solidFill>
                  <a:srgbClr val="FFFFFF"/>
                </a:solidFill>
                <a:latin typeface="Oswald"/>
                <a:ea typeface="Oswald"/>
                <a:cs typeface="Oswald"/>
                <a:sym typeface="Oswald"/>
              </a:rPr>
              <a:t>Wave based scaling difficulty.</a:t>
            </a:r>
            <a:endParaRPr sz="1400">
              <a:solidFill>
                <a:srgbClr val="FFFFFF"/>
              </a:solidFill>
              <a:latin typeface="Oswald"/>
              <a:ea typeface="Oswald"/>
              <a:cs typeface="Oswald"/>
              <a:sym typeface="Oswald"/>
            </a:endParaRPr>
          </a:p>
          <a:p>
            <a:pPr indent="-317500" lvl="0" marL="457200" rtl="0" algn="l">
              <a:lnSpc>
                <a:spcPct val="90000"/>
              </a:lnSpc>
              <a:spcBef>
                <a:spcPts val="0"/>
              </a:spcBef>
              <a:spcAft>
                <a:spcPts val="0"/>
              </a:spcAft>
              <a:buClr>
                <a:srgbClr val="FFFFFF"/>
              </a:buClr>
              <a:buSzPts val="1400"/>
              <a:buFont typeface="Oswald"/>
              <a:buChar char="●"/>
            </a:pPr>
            <a:r>
              <a:rPr lang="en-GB" sz="1400">
                <a:solidFill>
                  <a:schemeClr val="lt1"/>
                </a:solidFill>
                <a:latin typeface="Oswald"/>
                <a:ea typeface="Oswald"/>
                <a:cs typeface="Oswald"/>
                <a:sym typeface="Oswald"/>
              </a:rPr>
              <a:t>Points are awarded on successful enemy kills.</a:t>
            </a:r>
            <a:endParaRPr sz="1400">
              <a:solidFill>
                <a:srgbClr val="FFFFFF"/>
              </a:solidFill>
              <a:latin typeface="Oswald"/>
              <a:ea typeface="Oswald"/>
              <a:cs typeface="Oswald"/>
              <a:sym typeface="Oswald"/>
            </a:endParaRPr>
          </a:p>
          <a:p>
            <a:pPr indent="-317500" lvl="0" marL="457200" rtl="0" algn="l">
              <a:lnSpc>
                <a:spcPct val="90000"/>
              </a:lnSpc>
              <a:spcBef>
                <a:spcPts val="0"/>
              </a:spcBef>
              <a:spcAft>
                <a:spcPts val="0"/>
              </a:spcAft>
              <a:buClr>
                <a:srgbClr val="FFFFFF"/>
              </a:buClr>
              <a:buSzPts val="1400"/>
              <a:buFont typeface="Oswald"/>
              <a:buChar char="●"/>
            </a:pPr>
            <a:r>
              <a:rPr lang="en-GB" sz="1400">
                <a:solidFill>
                  <a:srgbClr val="FFFFFF"/>
                </a:solidFill>
                <a:latin typeface="Oswald"/>
                <a:ea typeface="Oswald"/>
                <a:cs typeface="Oswald"/>
                <a:sym typeface="Oswald"/>
              </a:rPr>
              <a:t>Inherent difficulty scaling.</a:t>
            </a:r>
            <a:endParaRPr sz="1400">
              <a:solidFill>
                <a:srgbClr val="FFFFFF"/>
              </a:solidFill>
              <a:latin typeface="Oswald"/>
              <a:ea typeface="Oswald"/>
              <a:cs typeface="Oswald"/>
              <a:sym typeface="Oswald"/>
            </a:endParaRPr>
          </a:p>
          <a:p>
            <a:pPr indent="-317500" lvl="0" marL="457200" rtl="0" algn="l">
              <a:lnSpc>
                <a:spcPct val="90000"/>
              </a:lnSpc>
              <a:spcBef>
                <a:spcPts val="0"/>
              </a:spcBef>
              <a:spcAft>
                <a:spcPts val="0"/>
              </a:spcAft>
              <a:buClr>
                <a:srgbClr val="FFFFFF"/>
              </a:buClr>
              <a:buSzPts val="1400"/>
              <a:buFont typeface="Oswald"/>
              <a:buChar char="●"/>
            </a:pPr>
            <a:r>
              <a:rPr lang="en-GB" sz="1400">
                <a:solidFill>
                  <a:srgbClr val="FFFFFF"/>
                </a:solidFill>
                <a:latin typeface="Oswald"/>
                <a:ea typeface="Oswald"/>
                <a:cs typeface="Oswald"/>
                <a:sym typeface="Oswald"/>
              </a:rPr>
              <a:t>Once your health reaches zero it’s game over.</a:t>
            </a:r>
            <a:endParaRPr sz="1400">
              <a:solidFill>
                <a:srgbClr val="FFFFFF"/>
              </a:solidFill>
              <a:latin typeface="Oswald"/>
              <a:ea typeface="Oswald"/>
              <a:cs typeface="Oswald"/>
              <a:sym typeface="Oswald"/>
            </a:endParaRPr>
          </a:p>
          <a:p>
            <a:pPr indent="0" lvl="0" marL="0" rtl="0" algn="l">
              <a:spcBef>
                <a:spcPts val="0"/>
              </a:spcBef>
              <a:spcAft>
                <a:spcPts val="1600"/>
              </a:spcAft>
              <a:buNone/>
            </a:pPr>
            <a:r>
              <a:t/>
            </a:r>
            <a:endParaRPr sz="1200"/>
          </a:p>
        </p:txBody>
      </p:sp>
      <p:pic>
        <p:nvPicPr>
          <p:cNvPr id="89" name="Google Shape;89;p17"/>
          <p:cNvPicPr preferRelativeResize="0"/>
          <p:nvPr/>
        </p:nvPicPr>
        <p:blipFill>
          <a:blip r:embed="rId4">
            <a:alphaModFix/>
          </a:blip>
          <a:stretch>
            <a:fillRect/>
          </a:stretch>
        </p:blipFill>
        <p:spPr>
          <a:xfrm>
            <a:off x="420075" y="3013200"/>
            <a:ext cx="3421558" cy="1924625"/>
          </a:xfrm>
          <a:prstGeom prst="rect">
            <a:avLst/>
          </a:prstGeom>
          <a:noFill/>
          <a:ln>
            <a:noFill/>
          </a:ln>
        </p:spPr>
      </p:pic>
      <p:pic>
        <p:nvPicPr>
          <p:cNvPr id="90" name="Google Shape;90;p17"/>
          <p:cNvPicPr preferRelativeResize="0"/>
          <p:nvPr/>
        </p:nvPicPr>
        <p:blipFill>
          <a:blip r:embed="rId5">
            <a:alphaModFix/>
          </a:blip>
          <a:stretch>
            <a:fillRect/>
          </a:stretch>
        </p:blipFill>
        <p:spPr>
          <a:xfrm>
            <a:off x="7838348" y="3864750"/>
            <a:ext cx="1371149" cy="1371149"/>
          </a:xfrm>
          <a:prstGeom prst="rect">
            <a:avLst/>
          </a:prstGeom>
          <a:noFill/>
          <a:ln>
            <a:noFill/>
          </a:ln>
        </p:spPr>
      </p:pic>
      <p:pic>
        <p:nvPicPr>
          <p:cNvPr descr="Map: aurora_j1_b1 &#10;Time: 0:46.422 &#10; &#10;http://www.quakelive.com/forum/showthread.php?t=38631 &#10; &#10;Sound gets a bit out of sync ;/" id="91" name="Google Shape;91;p17" title="Quake Live Trickjumping - Aurora Jump Map #1">
            <a:hlinkClick r:id="rId6"/>
          </p:cNvPr>
          <p:cNvPicPr preferRelativeResize="0"/>
          <p:nvPr/>
        </p:nvPicPr>
        <p:blipFill>
          <a:blip r:embed="rId7">
            <a:alphaModFix/>
          </a:blip>
          <a:stretch>
            <a:fillRect/>
          </a:stretch>
        </p:blipFill>
        <p:spPr>
          <a:xfrm>
            <a:off x="4075000" y="980200"/>
            <a:ext cx="3421550" cy="1956650"/>
          </a:xfrm>
          <a:prstGeom prst="rect">
            <a:avLst/>
          </a:prstGeom>
          <a:noFill/>
          <a:ln>
            <a:noFill/>
          </a:ln>
        </p:spPr>
      </p:pic>
      <p:pic>
        <p:nvPicPr>
          <p:cNvPr descr="Counter-Strike: Source Bunnyhopping - Watch in 720p!&#10;-------------------------------&#10;Player: Forest&#10;Settings: Autobhop - 100 tickrate&#10;Notes: Space is no longer WR, neither is redolent, and learning beat my bhop_3d by 1 tick, and some are tied WRs now, but all were WRs at the time of performance (several months ago). I'm incapable of bunnyhopping anymore so I can't really do anything about them getting beaten, but I figured I'd just share my whole folder of unreleased runs anyways. Again, they were all WR at the time they were performed.&#10;&#10;Servers: gotta go faste., and various public servers&#10;Music: &#10;1. Arpyem - Forest Temple&#10;2. Trentemøller - The Forest &#10;3. Tipper - Ever Decreasing Circles &#10;&#10;0:00 bhop_redolent : 22.378 &#10;0:23 bhop_blue_aux : 21.660 &#10;0:46 bhop_awake : 19.859&#10;1:07 bhop_jegypt : 22.382 &#10;1:30 bhop_3d : 31.562 &#10;2:04 bhop_awful2c : 34.640 &#10;2:39 bhop_chen : 15.330 &#10;2:55 bhop_cobblestone : 28.960 &#10;3:25 bhop_darkness : 17.750 &#10;3:44 bhop_desolation : 29.898 &#10;4:14 bhop_desu : 29.937 &#10;4:43 bhop_dusttemple_beta : 12.617 &#10;4:57 bhop_0 : 36.773 &#10;5:36 bhop_miku_v2 : 25.360 &#10;6:02 bhop_flatliner : 22.970 &#10;6:26 bhop_forest_v2 : 18.382 &#10;6:46 bhop_legomyego : 15.062 &#10;7:02 bhop_milita_v2 : 16.281 &#10;7:19 bhop_moonlight : 29.250 &#10;7:50 bhop_kz_ocean : 16.523 &#10;8:08 bhop_tasku : 43.671 &#10;8:53 bhop_pinky : 25.759 &#10;9:20 bhop_kz_volcano : 26.429 &#10;9:47 bhop_ytt_dust : 27.382 &#10;10:15 bhop_uncolored : 42.429 &#10;10:59 bhop_compact_city_v2 : 18.375 &#10;11:20 bhop_space : 50.703 &#10;12:12 bhop_oldbhop : 34.179 &#10;12:48 bhop_kawaii_aux : 20.5&#10;&#10;-------------------------------&#10;&#10;Want your CS:S bhop/kz/xc demo on YouTube in high quality?&#10;&#10;https://www.youtube.com/watch?v=Q5_eomBuKjU&#10;&#10;Any run uploaded onto this channel isn't necessarily the fastest for that map/category." id="92" name="Google Shape;92;p17" title="CS:S BHOP - 30 records by Forest">
            <a:hlinkClick r:id="rId8"/>
          </p:cNvPr>
          <p:cNvPicPr preferRelativeResize="0"/>
          <p:nvPr/>
        </p:nvPicPr>
        <p:blipFill>
          <a:blip r:embed="rId9">
            <a:alphaModFix/>
          </a:blip>
          <a:stretch>
            <a:fillRect/>
          </a:stretch>
        </p:blipFill>
        <p:spPr>
          <a:xfrm>
            <a:off x="4075000" y="3013200"/>
            <a:ext cx="3421550" cy="19246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96" name="Shape 96"/>
        <p:cNvGrpSpPr/>
        <p:nvPr/>
      </p:nvGrpSpPr>
      <p:grpSpPr>
        <a:xfrm>
          <a:off x="0" y="0"/>
          <a:ext cx="0" cy="0"/>
          <a:chOff x="0" y="0"/>
          <a:chExt cx="0" cy="0"/>
        </a:xfrm>
      </p:grpSpPr>
      <p:sp>
        <p:nvSpPr>
          <p:cNvPr id="97" name="Google Shape;97;p18"/>
          <p:cNvSpPr txBox="1"/>
          <p:nvPr>
            <p:ph type="title"/>
          </p:nvPr>
        </p:nvSpPr>
        <p:spPr>
          <a:xfrm>
            <a:off x="248425" y="331150"/>
            <a:ext cx="3866400" cy="5727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lang="en-GB" sz="2400">
                <a:solidFill>
                  <a:srgbClr val="FFFFFF"/>
                </a:solidFill>
                <a:latin typeface="Oswald"/>
                <a:ea typeface="Oswald"/>
                <a:cs typeface="Oswald"/>
                <a:sym typeface="Oswald"/>
              </a:rPr>
              <a:t>LEVEL DESIGN &amp; 3D MODELLING</a:t>
            </a:r>
            <a:endParaRPr sz="2400">
              <a:solidFill>
                <a:srgbClr val="FFFFFF"/>
              </a:solidFill>
              <a:latin typeface="Oswald"/>
              <a:ea typeface="Oswald"/>
              <a:cs typeface="Oswald"/>
              <a:sym typeface="Oswald"/>
            </a:endParaRPr>
          </a:p>
          <a:p>
            <a:pPr indent="0" lvl="0" marL="0" rtl="0" algn="l">
              <a:spcBef>
                <a:spcPts val="0"/>
              </a:spcBef>
              <a:spcAft>
                <a:spcPts val="0"/>
              </a:spcAft>
              <a:buNone/>
            </a:pPr>
            <a:r>
              <a:t/>
            </a:r>
            <a:endParaRPr/>
          </a:p>
        </p:txBody>
      </p:sp>
      <p:sp>
        <p:nvSpPr>
          <p:cNvPr id="98" name="Google Shape;98;p18"/>
          <p:cNvSpPr txBox="1"/>
          <p:nvPr>
            <p:ph idx="1" type="body"/>
          </p:nvPr>
        </p:nvSpPr>
        <p:spPr>
          <a:xfrm>
            <a:off x="311700" y="1152475"/>
            <a:ext cx="8520600" cy="1520700"/>
          </a:xfrm>
          <a:prstGeom prst="rect">
            <a:avLst/>
          </a:prstGeom>
        </p:spPr>
        <p:txBody>
          <a:bodyPr anchorCtr="0" anchor="t" bIns="91425" lIns="91425" spcFirstLastPara="1" rIns="91425" wrap="square" tIns="91425">
            <a:noAutofit/>
          </a:bodyPr>
          <a:lstStyle/>
          <a:p>
            <a:pPr indent="-317500" lvl="0" marL="457200" rtl="0" algn="l">
              <a:lnSpc>
                <a:spcPct val="90000"/>
              </a:lnSpc>
              <a:spcBef>
                <a:spcPts val="0"/>
              </a:spcBef>
              <a:spcAft>
                <a:spcPts val="0"/>
              </a:spcAft>
              <a:buClr>
                <a:srgbClr val="FFFFFF"/>
              </a:buClr>
              <a:buSzPts val="1400"/>
              <a:buFont typeface="Oswald"/>
              <a:buChar char="●"/>
            </a:pPr>
            <a:r>
              <a:rPr lang="en-GB" sz="1400">
                <a:solidFill>
                  <a:srgbClr val="FFFFFF"/>
                </a:solidFill>
                <a:latin typeface="Oswald"/>
                <a:ea typeface="Oswald"/>
                <a:cs typeface="Oswald"/>
                <a:sym typeface="Oswald"/>
              </a:rPr>
              <a:t>In the game’s universe you are inside one of many simulations fighting </a:t>
            </a:r>
            <a:r>
              <a:rPr lang="en-GB" sz="1400">
                <a:solidFill>
                  <a:srgbClr val="FFFFFF"/>
                </a:solidFill>
                <a:latin typeface="Oswald"/>
                <a:ea typeface="Oswald"/>
                <a:cs typeface="Oswald"/>
                <a:sym typeface="Oswald"/>
              </a:rPr>
              <a:t>increasingly</a:t>
            </a:r>
            <a:r>
              <a:rPr lang="en-GB" sz="1400">
                <a:solidFill>
                  <a:srgbClr val="FFFFFF"/>
                </a:solidFill>
                <a:latin typeface="Oswald"/>
                <a:ea typeface="Oswald"/>
                <a:cs typeface="Oswald"/>
                <a:sym typeface="Oswald"/>
              </a:rPr>
              <a:t> difficult hordes of robotic enemies</a:t>
            </a:r>
            <a:endParaRPr sz="1400">
              <a:solidFill>
                <a:srgbClr val="FFFFFF"/>
              </a:solidFill>
              <a:latin typeface="Oswald"/>
              <a:ea typeface="Oswald"/>
              <a:cs typeface="Oswald"/>
              <a:sym typeface="Oswald"/>
            </a:endParaRPr>
          </a:p>
          <a:p>
            <a:pPr indent="-317500" lvl="0" marL="457200" rtl="0" algn="l">
              <a:lnSpc>
                <a:spcPct val="90000"/>
              </a:lnSpc>
              <a:spcBef>
                <a:spcPts val="0"/>
              </a:spcBef>
              <a:spcAft>
                <a:spcPts val="0"/>
              </a:spcAft>
              <a:buClr>
                <a:srgbClr val="FFFFFF"/>
              </a:buClr>
              <a:buSzPts val="1400"/>
              <a:buFont typeface="Oswald"/>
              <a:buChar char="●"/>
            </a:pPr>
            <a:r>
              <a:rPr lang="en-GB" sz="1400">
                <a:solidFill>
                  <a:srgbClr val="FFFFFF"/>
                </a:solidFill>
                <a:latin typeface="Oswald"/>
                <a:ea typeface="Oswald"/>
                <a:cs typeface="Oswald"/>
                <a:sym typeface="Oswald"/>
              </a:rPr>
              <a:t>The aesthetic is heavily inspired by Tron and 80’s pop culture with its neon lights, sleek surfaces and basic geometric shapes</a:t>
            </a:r>
            <a:endParaRPr sz="1400">
              <a:solidFill>
                <a:srgbClr val="FFFFFF"/>
              </a:solidFill>
              <a:latin typeface="Oswald"/>
              <a:ea typeface="Oswald"/>
              <a:cs typeface="Oswald"/>
              <a:sym typeface="Oswald"/>
            </a:endParaRPr>
          </a:p>
          <a:p>
            <a:pPr indent="-317500" lvl="0" marL="457200" rtl="0" algn="l">
              <a:lnSpc>
                <a:spcPct val="90000"/>
              </a:lnSpc>
              <a:spcBef>
                <a:spcPts val="0"/>
              </a:spcBef>
              <a:spcAft>
                <a:spcPts val="0"/>
              </a:spcAft>
              <a:buClr>
                <a:srgbClr val="FFFFFF"/>
              </a:buClr>
              <a:buSzPts val="1400"/>
              <a:buFont typeface="Oswald"/>
              <a:buChar char="●"/>
            </a:pPr>
            <a:r>
              <a:rPr lang="en-GB" sz="1400">
                <a:solidFill>
                  <a:srgbClr val="FFFFFF"/>
                </a:solidFill>
                <a:latin typeface="Oswald"/>
                <a:ea typeface="Oswald"/>
                <a:cs typeface="Oswald"/>
                <a:sym typeface="Oswald"/>
              </a:rPr>
              <a:t>All models made in Maya</a:t>
            </a:r>
            <a:endParaRPr sz="1400">
              <a:solidFill>
                <a:srgbClr val="FFFFFF"/>
              </a:solidFill>
              <a:latin typeface="Oswald"/>
              <a:ea typeface="Oswald"/>
              <a:cs typeface="Oswald"/>
              <a:sym typeface="Oswald"/>
            </a:endParaRPr>
          </a:p>
          <a:p>
            <a:pPr indent="-317500" lvl="0" marL="457200" rtl="0" algn="l">
              <a:lnSpc>
                <a:spcPct val="90000"/>
              </a:lnSpc>
              <a:spcBef>
                <a:spcPts val="0"/>
              </a:spcBef>
              <a:spcAft>
                <a:spcPts val="0"/>
              </a:spcAft>
              <a:buClr>
                <a:srgbClr val="FFFFFF"/>
              </a:buClr>
              <a:buSzPts val="1400"/>
              <a:buFont typeface="Oswald"/>
              <a:buChar char="●"/>
            </a:pPr>
            <a:r>
              <a:rPr lang="en-GB" sz="1400">
                <a:solidFill>
                  <a:srgbClr val="FFFFFF"/>
                </a:solidFill>
                <a:latin typeface="Oswald"/>
                <a:ea typeface="Oswald"/>
                <a:cs typeface="Oswald"/>
                <a:sym typeface="Oswald"/>
              </a:rPr>
              <a:t>Glowing </a:t>
            </a:r>
            <a:r>
              <a:rPr lang="en-GB" sz="1400">
                <a:solidFill>
                  <a:srgbClr val="FFFFFF"/>
                </a:solidFill>
                <a:latin typeface="Oswald"/>
                <a:ea typeface="Oswald"/>
                <a:cs typeface="Oswald"/>
                <a:sym typeface="Oswald"/>
              </a:rPr>
              <a:t>materials couldn’t transfer to Unity</a:t>
            </a:r>
            <a:endParaRPr sz="1400">
              <a:solidFill>
                <a:srgbClr val="FFFFFF"/>
              </a:solidFill>
              <a:latin typeface="Oswald"/>
              <a:ea typeface="Oswald"/>
              <a:cs typeface="Oswald"/>
              <a:sym typeface="Oswald"/>
            </a:endParaRPr>
          </a:p>
          <a:p>
            <a:pPr indent="-317500" lvl="0" marL="457200" rtl="0" algn="l">
              <a:lnSpc>
                <a:spcPct val="90000"/>
              </a:lnSpc>
              <a:spcBef>
                <a:spcPts val="0"/>
              </a:spcBef>
              <a:spcAft>
                <a:spcPts val="0"/>
              </a:spcAft>
              <a:buClr>
                <a:srgbClr val="FFFFFF"/>
              </a:buClr>
              <a:buSzPts val="1400"/>
              <a:buFont typeface="Oswald"/>
              <a:buChar char="●"/>
            </a:pPr>
            <a:r>
              <a:rPr lang="en-GB" sz="1400">
                <a:solidFill>
                  <a:srgbClr val="FFFFFF"/>
                </a:solidFill>
                <a:latin typeface="Oswald"/>
                <a:ea typeface="Oswald"/>
                <a:cs typeface="Oswald"/>
                <a:sym typeface="Oswald"/>
              </a:rPr>
              <a:t>Re-made Materials, Lighting and A</a:t>
            </a:r>
            <a:r>
              <a:rPr lang="en-GB" sz="1400">
                <a:solidFill>
                  <a:srgbClr val="FFFFFF"/>
                </a:solidFill>
                <a:latin typeface="Oswald"/>
                <a:ea typeface="Oswald"/>
                <a:cs typeface="Oswald"/>
                <a:sym typeface="Oswald"/>
              </a:rPr>
              <a:t>nimations were</a:t>
            </a:r>
            <a:r>
              <a:rPr lang="en-GB" sz="1400">
                <a:solidFill>
                  <a:srgbClr val="FFFFFF"/>
                </a:solidFill>
                <a:latin typeface="Oswald"/>
                <a:ea typeface="Oswald"/>
                <a:cs typeface="Oswald"/>
                <a:sym typeface="Oswald"/>
              </a:rPr>
              <a:t> made in Unity</a:t>
            </a:r>
            <a:endParaRPr sz="1400">
              <a:solidFill>
                <a:srgbClr val="FFFFFF"/>
              </a:solidFill>
              <a:latin typeface="Oswald"/>
              <a:ea typeface="Oswald"/>
              <a:cs typeface="Oswald"/>
              <a:sym typeface="Oswald"/>
            </a:endParaRPr>
          </a:p>
          <a:p>
            <a:pPr indent="0" lvl="0" marL="0" rtl="0" algn="l">
              <a:spcBef>
                <a:spcPts val="0"/>
              </a:spcBef>
              <a:spcAft>
                <a:spcPts val="1600"/>
              </a:spcAft>
              <a:buNone/>
            </a:pPr>
            <a:r>
              <a:t/>
            </a:r>
            <a:endParaRPr/>
          </a:p>
        </p:txBody>
      </p:sp>
      <p:pic>
        <p:nvPicPr>
          <p:cNvPr id="99" name="Google Shape;99;p18"/>
          <p:cNvPicPr preferRelativeResize="0"/>
          <p:nvPr/>
        </p:nvPicPr>
        <p:blipFill>
          <a:blip r:embed="rId4">
            <a:alphaModFix/>
          </a:blip>
          <a:stretch>
            <a:fillRect/>
          </a:stretch>
        </p:blipFill>
        <p:spPr>
          <a:xfrm>
            <a:off x="5850463" y="2883275"/>
            <a:ext cx="1780151" cy="1780151"/>
          </a:xfrm>
          <a:prstGeom prst="rect">
            <a:avLst/>
          </a:prstGeom>
          <a:noFill/>
          <a:ln>
            <a:noFill/>
          </a:ln>
        </p:spPr>
      </p:pic>
      <p:pic>
        <p:nvPicPr>
          <p:cNvPr id="100" name="Google Shape;100;p18"/>
          <p:cNvPicPr preferRelativeResize="0"/>
          <p:nvPr/>
        </p:nvPicPr>
        <p:blipFill>
          <a:blip r:embed="rId5">
            <a:alphaModFix/>
          </a:blip>
          <a:stretch>
            <a:fillRect/>
          </a:stretch>
        </p:blipFill>
        <p:spPr>
          <a:xfrm>
            <a:off x="282700" y="3182434"/>
            <a:ext cx="2632901" cy="1480990"/>
          </a:xfrm>
          <a:prstGeom prst="rect">
            <a:avLst/>
          </a:prstGeom>
          <a:noFill/>
          <a:ln>
            <a:noFill/>
          </a:ln>
        </p:spPr>
      </p:pic>
      <p:pic>
        <p:nvPicPr>
          <p:cNvPr id="101" name="Google Shape;101;p18"/>
          <p:cNvPicPr preferRelativeResize="0"/>
          <p:nvPr/>
        </p:nvPicPr>
        <p:blipFill>
          <a:blip r:embed="rId6">
            <a:alphaModFix/>
          </a:blip>
          <a:stretch>
            <a:fillRect/>
          </a:stretch>
        </p:blipFill>
        <p:spPr>
          <a:xfrm>
            <a:off x="7838348" y="3864750"/>
            <a:ext cx="1371149" cy="1371149"/>
          </a:xfrm>
          <a:prstGeom prst="rect">
            <a:avLst/>
          </a:prstGeom>
          <a:noFill/>
          <a:ln>
            <a:noFill/>
          </a:ln>
        </p:spPr>
      </p:pic>
      <p:pic>
        <p:nvPicPr>
          <p:cNvPr id="102" name="Google Shape;102;p18"/>
          <p:cNvPicPr preferRelativeResize="0"/>
          <p:nvPr/>
        </p:nvPicPr>
        <p:blipFill>
          <a:blip r:embed="rId7">
            <a:alphaModFix/>
          </a:blip>
          <a:stretch>
            <a:fillRect/>
          </a:stretch>
        </p:blipFill>
        <p:spPr>
          <a:xfrm>
            <a:off x="3076075" y="3180094"/>
            <a:ext cx="2632900" cy="148333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06" name="Shape 106"/>
        <p:cNvGrpSpPr/>
        <p:nvPr/>
      </p:nvGrpSpPr>
      <p:grpSpPr>
        <a:xfrm>
          <a:off x="0" y="0"/>
          <a:ext cx="0" cy="0"/>
          <a:chOff x="0" y="0"/>
          <a:chExt cx="0" cy="0"/>
        </a:xfrm>
      </p:grpSpPr>
      <p:sp>
        <p:nvSpPr>
          <p:cNvPr id="107" name="Google Shape;107;p19"/>
          <p:cNvSpPr txBox="1"/>
          <p:nvPr>
            <p:ph type="title"/>
          </p:nvPr>
        </p:nvSpPr>
        <p:spPr>
          <a:xfrm>
            <a:off x="248425" y="331150"/>
            <a:ext cx="8520600" cy="5727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lang="en-GB" sz="2400">
                <a:solidFill>
                  <a:srgbClr val="FFFFFF"/>
                </a:solidFill>
                <a:latin typeface="Oswald"/>
                <a:ea typeface="Oswald"/>
                <a:cs typeface="Oswald"/>
                <a:sym typeface="Oswald"/>
              </a:rPr>
              <a:t>COMBAT ARENA</a:t>
            </a:r>
            <a:endParaRPr sz="2400">
              <a:solidFill>
                <a:srgbClr val="FFFFFF"/>
              </a:solidFill>
              <a:latin typeface="Oswald"/>
              <a:ea typeface="Oswald"/>
              <a:cs typeface="Oswald"/>
              <a:sym typeface="Oswald"/>
            </a:endParaRPr>
          </a:p>
          <a:p>
            <a:pPr indent="0" lvl="0" marL="0" rtl="0" algn="l">
              <a:spcBef>
                <a:spcPts val="0"/>
              </a:spcBef>
              <a:spcAft>
                <a:spcPts val="0"/>
              </a:spcAft>
              <a:buNone/>
            </a:pPr>
            <a:r>
              <a:t/>
            </a:r>
            <a:endParaRPr/>
          </a:p>
        </p:txBody>
      </p:sp>
      <p:pic>
        <p:nvPicPr>
          <p:cNvPr id="108" name="Google Shape;108;p19"/>
          <p:cNvPicPr preferRelativeResize="0"/>
          <p:nvPr/>
        </p:nvPicPr>
        <p:blipFill>
          <a:blip r:embed="rId4">
            <a:alphaModFix/>
          </a:blip>
          <a:stretch>
            <a:fillRect/>
          </a:stretch>
        </p:blipFill>
        <p:spPr>
          <a:xfrm>
            <a:off x="72725" y="1127588"/>
            <a:ext cx="3477027" cy="1647876"/>
          </a:xfrm>
          <a:prstGeom prst="rect">
            <a:avLst/>
          </a:prstGeom>
          <a:noFill/>
          <a:ln>
            <a:noFill/>
          </a:ln>
        </p:spPr>
      </p:pic>
      <p:pic>
        <p:nvPicPr>
          <p:cNvPr id="109" name="Google Shape;109;p19"/>
          <p:cNvPicPr preferRelativeResize="0"/>
          <p:nvPr/>
        </p:nvPicPr>
        <p:blipFill>
          <a:blip r:embed="rId5">
            <a:alphaModFix/>
          </a:blip>
          <a:stretch>
            <a:fillRect/>
          </a:stretch>
        </p:blipFill>
        <p:spPr>
          <a:xfrm>
            <a:off x="3549750" y="1123995"/>
            <a:ext cx="3486473" cy="1655091"/>
          </a:xfrm>
          <a:prstGeom prst="rect">
            <a:avLst/>
          </a:prstGeom>
          <a:noFill/>
          <a:ln>
            <a:noFill/>
          </a:ln>
        </p:spPr>
      </p:pic>
      <p:pic>
        <p:nvPicPr>
          <p:cNvPr id="110" name="Google Shape;110;p19"/>
          <p:cNvPicPr preferRelativeResize="0"/>
          <p:nvPr/>
        </p:nvPicPr>
        <p:blipFill>
          <a:blip r:embed="rId6">
            <a:alphaModFix/>
          </a:blip>
          <a:stretch>
            <a:fillRect/>
          </a:stretch>
        </p:blipFill>
        <p:spPr>
          <a:xfrm>
            <a:off x="68000" y="2782264"/>
            <a:ext cx="3486482" cy="1647874"/>
          </a:xfrm>
          <a:prstGeom prst="rect">
            <a:avLst/>
          </a:prstGeom>
          <a:noFill/>
          <a:ln>
            <a:noFill/>
          </a:ln>
        </p:spPr>
      </p:pic>
      <p:pic>
        <p:nvPicPr>
          <p:cNvPr id="111" name="Google Shape;111;p19"/>
          <p:cNvPicPr preferRelativeResize="0"/>
          <p:nvPr/>
        </p:nvPicPr>
        <p:blipFill>
          <a:blip r:embed="rId7">
            <a:alphaModFix/>
          </a:blip>
          <a:stretch>
            <a:fillRect/>
          </a:stretch>
        </p:blipFill>
        <p:spPr>
          <a:xfrm>
            <a:off x="3554475" y="2779087"/>
            <a:ext cx="3477027" cy="1654249"/>
          </a:xfrm>
          <a:prstGeom prst="rect">
            <a:avLst/>
          </a:prstGeom>
          <a:noFill/>
          <a:ln>
            <a:noFill/>
          </a:ln>
        </p:spPr>
      </p:pic>
      <p:pic>
        <p:nvPicPr>
          <p:cNvPr id="112" name="Google Shape;112;p19"/>
          <p:cNvPicPr preferRelativeResize="0"/>
          <p:nvPr/>
        </p:nvPicPr>
        <p:blipFill>
          <a:blip r:embed="rId8">
            <a:alphaModFix/>
          </a:blip>
          <a:stretch>
            <a:fillRect/>
          </a:stretch>
        </p:blipFill>
        <p:spPr>
          <a:xfrm>
            <a:off x="6393125" y="1649979"/>
            <a:ext cx="2694300" cy="2185774"/>
          </a:xfrm>
          <a:prstGeom prst="rect">
            <a:avLst/>
          </a:prstGeom>
          <a:noFill/>
          <a:ln>
            <a:noFill/>
          </a:ln>
        </p:spPr>
      </p:pic>
      <p:pic>
        <p:nvPicPr>
          <p:cNvPr id="113" name="Google Shape;113;p19"/>
          <p:cNvPicPr preferRelativeResize="0"/>
          <p:nvPr/>
        </p:nvPicPr>
        <p:blipFill>
          <a:blip r:embed="rId9">
            <a:alphaModFix/>
          </a:blip>
          <a:stretch>
            <a:fillRect/>
          </a:stretch>
        </p:blipFill>
        <p:spPr>
          <a:xfrm>
            <a:off x="7838348" y="3864750"/>
            <a:ext cx="1371149" cy="137114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17" name="Shape 117"/>
        <p:cNvGrpSpPr/>
        <p:nvPr/>
      </p:nvGrpSpPr>
      <p:grpSpPr>
        <a:xfrm>
          <a:off x="0" y="0"/>
          <a:ext cx="0" cy="0"/>
          <a:chOff x="0" y="0"/>
          <a:chExt cx="0" cy="0"/>
        </a:xfrm>
      </p:grpSpPr>
      <p:sp>
        <p:nvSpPr>
          <p:cNvPr id="118" name="Google Shape;118;p20"/>
          <p:cNvSpPr txBox="1"/>
          <p:nvPr>
            <p:ph type="title"/>
          </p:nvPr>
        </p:nvSpPr>
        <p:spPr>
          <a:xfrm>
            <a:off x="248425" y="331150"/>
            <a:ext cx="3084000" cy="5727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Clr>
                <a:schemeClr val="dk1"/>
              </a:buClr>
              <a:buSzPts val="1100"/>
              <a:buFont typeface="Arial"/>
              <a:buNone/>
            </a:pPr>
            <a:r>
              <a:rPr lang="en-GB" sz="2400">
                <a:solidFill>
                  <a:srgbClr val="FFFFFF"/>
                </a:solidFill>
                <a:latin typeface="Oswald"/>
                <a:ea typeface="Oswald"/>
                <a:cs typeface="Oswald"/>
                <a:sym typeface="Oswald"/>
              </a:rPr>
              <a:t>ENEMIES - CONCEPT ART</a:t>
            </a:r>
            <a:endParaRPr sz="2400">
              <a:solidFill>
                <a:srgbClr val="FFFFFF"/>
              </a:solidFill>
              <a:latin typeface="Oswald"/>
              <a:ea typeface="Oswald"/>
              <a:cs typeface="Oswald"/>
              <a:sym typeface="Oswald"/>
            </a:endParaRPr>
          </a:p>
          <a:p>
            <a:pPr indent="0" lvl="0" marL="0" rtl="0" algn="l">
              <a:spcBef>
                <a:spcPts val="0"/>
              </a:spcBef>
              <a:spcAft>
                <a:spcPts val="0"/>
              </a:spcAft>
              <a:buNone/>
            </a:pPr>
            <a:r>
              <a:t/>
            </a:r>
            <a:endParaRPr/>
          </a:p>
        </p:txBody>
      </p:sp>
      <p:pic>
        <p:nvPicPr>
          <p:cNvPr id="119" name="Google Shape;119;p20"/>
          <p:cNvPicPr preferRelativeResize="0"/>
          <p:nvPr/>
        </p:nvPicPr>
        <p:blipFill>
          <a:blip r:embed="rId4">
            <a:alphaModFix/>
          </a:blip>
          <a:stretch>
            <a:fillRect/>
          </a:stretch>
        </p:blipFill>
        <p:spPr>
          <a:xfrm>
            <a:off x="3492125" y="1342975"/>
            <a:ext cx="5201816" cy="2145775"/>
          </a:xfrm>
          <a:prstGeom prst="rect">
            <a:avLst/>
          </a:prstGeom>
          <a:noFill/>
          <a:ln>
            <a:noFill/>
          </a:ln>
        </p:spPr>
      </p:pic>
      <p:pic>
        <p:nvPicPr>
          <p:cNvPr id="120" name="Google Shape;120;p20"/>
          <p:cNvPicPr preferRelativeResize="0"/>
          <p:nvPr/>
        </p:nvPicPr>
        <p:blipFill>
          <a:blip r:embed="rId5">
            <a:alphaModFix/>
          </a:blip>
          <a:stretch>
            <a:fillRect/>
          </a:stretch>
        </p:blipFill>
        <p:spPr>
          <a:xfrm>
            <a:off x="3196125" y="3731950"/>
            <a:ext cx="4469424" cy="1260000"/>
          </a:xfrm>
          <a:prstGeom prst="rect">
            <a:avLst/>
          </a:prstGeom>
          <a:noFill/>
          <a:ln>
            <a:noFill/>
          </a:ln>
        </p:spPr>
      </p:pic>
      <p:pic>
        <p:nvPicPr>
          <p:cNvPr id="121" name="Google Shape;121;p20"/>
          <p:cNvPicPr preferRelativeResize="0"/>
          <p:nvPr/>
        </p:nvPicPr>
        <p:blipFill>
          <a:blip r:embed="rId6">
            <a:alphaModFix/>
          </a:blip>
          <a:stretch>
            <a:fillRect/>
          </a:stretch>
        </p:blipFill>
        <p:spPr>
          <a:xfrm>
            <a:off x="155550" y="2846175"/>
            <a:ext cx="2867775" cy="2145775"/>
          </a:xfrm>
          <a:prstGeom prst="rect">
            <a:avLst/>
          </a:prstGeom>
          <a:noFill/>
          <a:ln>
            <a:noFill/>
          </a:ln>
        </p:spPr>
      </p:pic>
      <p:sp>
        <p:nvSpPr>
          <p:cNvPr id="122" name="Google Shape;122;p20"/>
          <p:cNvSpPr txBox="1"/>
          <p:nvPr/>
        </p:nvSpPr>
        <p:spPr>
          <a:xfrm>
            <a:off x="248425" y="1437350"/>
            <a:ext cx="3397500" cy="930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Oswald"/>
                <a:ea typeface="Oswald"/>
                <a:cs typeface="Oswald"/>
                <a:sym typeface="Oswald"/>
              </a:rPr>
              <a:t>Early </a:t>
            </a:r>
            <a:r>
              <a:rPr lang="en-GB" sz="2400">
                <a:solidFill>
                  <a:srgbClr val="FFFFFF"/>
                </a:solidFill>
                <a:latin typeface="Oswald"/>
                <a:ea typeface="Oswald"/>
                <a:cs typeface="Oswald"/>
                <a:sym typeface="Oswald"/>
              </a:rPr>
              <a:t>concepts</a:t>
            </a:r>
            <a:r>
              <a:rPr lang="en-GB" sz="2400">
                <a:solidFill>
                  <a:srgbClr val="FFFFFF"/>
                </a:solidFill>
                <a:latin typeface="Oswald"/>
                <a:ea typeface="Oswald"/>
                <a:cs typeface="Oswald"/>
                <a:sym typeface="Oswald"/>
              </a:rPr>
              <a:t> of a Melee, Shooter and Tank enemy</a:t>
            </a:r>
            <a:endParaRPr sz="2400">
              <a:solidFill>
                <a:srgbClr val="FFFFFF"/>
              </a:solidFill>
              <a:latin typeface="Oswald"/>
              <a:ea typeface="Oswald"/>
              <a:cs typeface="Oswald"/>
              <a:sym typeface="Oswald"/>
            </a:endParaRPr>
          </a:p>
        </p:txBody>
      </p:sp>
      <p:pic>
        <p:nvPicPr>
          <p:cNvPr id="123" name="Google Shape;123;p20"/>
          <p:cNvPicPr preferRelativeResize="0"/>
          <p:nvPr/>
        </p:nvPicPr>
        <p:blipFill>
          <a:blip r:embed="rId7">
            <a:alphaModFix/>
          </a:blip>
          <a:stretch>
            <a:fillRect/>
          </a:stretch>
        </p:blipFill>
        <p:spPr>
          <a:xfrm>
            <a:off x="7838348" y="3864750"/>
            <a:ext cx="1371149" cy="13711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blipFill>
          <a:blip r:embed="rId3">
            <a:alphaModFix/>
          </a:blip>
          <a:stretch>
            <a:fillRect/>
          </a:stretch>
        </a:blipFill>
      </p:bgPr>
    </p:bg>
    <p:spTree>
      <p:nvGrpSpPr>
        <p:cNvPr id="127" name="Shape 127"/>
        <p:cNvGrpSpPr/>
        <p:nvPr/>
      </p:nvGrpSpPr>
      <p:grpSpPr>
        <a:xfrm>
          <a:off x="0" y="0"/>
          <a:ext cx="0" cy="0"/>
          <a:chOff x="0" y="0"/>
          <a:chExt cx="0" cy="0"/>
        </a:xfrm>
      </p:grpSpPr>
      <p:sp>
        <p:nvSpPr>
          <p:cNvPr id="128" name="Google Shape;128;p21"/>
          <p:cNvSpPr txBox="1"/>
          <p:nvPr>
            <p:ph type="title"/>
          </p:nvPr>
        </p:nvSpPr>
        <p:spPr>
          <a:xfrm>
            <a:off x="248425" y="331150"/>
            <a:ext cx="3112800" cy="572700"/>
          </a:xfrm>
          <a:prstGeom prst="rect">
            <a:avLst/>
          </a:prstGeom>
        </p:spPr>
        <p:txBody>
          <a:bodyPr anchorCtr="0" anchor="t" bIns="91425" lIns="91425" spcFirstLastPara="1" rIns="91425" wrap="square" tIns="91425">
            <a:noAutofit/>
          </a:bodyPr>
          <a:lstStyle/>
          <a:p>
            <a:pPr indent="0" lvl="0" marL="0" rtl="0" algn="l">
              <a:lnSpc>
                <a:spcPct val="90000"/>
              </a:lnSpc>
              <a:spcBef>
                <a:spcPts val="0"/>
              </a:spcBef>
              <a:spcAft>
                <a:spcPts val="0"/>
              </a:spcAft>
              <a:buNone/>
            </a:pPr>
            <a:r>
              <a:rPr lang="en-GB" sz="2400">
                <a:solidFill>
                  <a:srgbClr val="FFFFFF"/>
                </a:solidFill>
                <a:latin typeface="Oswald"/>
                <a:ea typeface="Oswald"/>
                <a:cs typeface="Oswald"/>
                <a:sym typeface="Oswald"/>
              </a:rPr>
              <a:t>ENEMIES - FINAL DESIGN</a:t>
            </a:r>
            <a:endParaRPr sz="2400">
              <a:solidFill>
                <a:srgbClr val="FFFFFF"/>
              </a:solidFill>
              <a:latin typeface="Oswald"/>
              <a:ea typeface="Oswald"/>
              <a:cs typeface="Oswald"/>
              <a:sym typeface="Oswald"/>
            </a:endParaRPr>
          </a:p>
          <a:p>
            <a:pPr indent="0" lvl="0" marL="0" rtl="0" algn="l">
              <a:spcBef>
                <a:spcPts val="0"/>
              </a:spcBef>
              <a:spcAft>
                <a:spcPts val="0"/>
              </a:spcAft>
              <a:buNone/>
            </a:pPr>
            <a:r>
              <a:t/>
            </a:r>
            <a:endParaRPr/>
          </a:p>
        </p:txBody>
      </p:sp>
      <p:pic>
        <p:nvPicPr>
          <p:cNvPr id="129" name="Google Shape;129;p21"/>
          <p:cNvPicPr preferRelativeResize="0"/>
          <p:nvPr/>
        </p:nvPicPr>
        <p:blipFill>
          <a:blip r:embed="rId4">
            <a:alphaModFix/>
          </a:blip>
          <a:stretch>
            <a:fillRect/>
          </a:stretch>
        </p:blipFill>
        <p:spPr>
          <a:xfrm>
            <a:off x="248425" y="1577600"/>
            <a:ext cx="2895250" cy="1119951"/>
          </a:xfrm>
          <a:prstGeom prst="rect">
            <a:avLst/>
          </a:prstGeom>
          <a:noFill/>
          <a:ln>
            <a:noFill/>
          </a:ln>
        </p:spPr>
      </p:pic>
      <p:pic>
        <p:nvPicPr>
          <p:cNvPr id="130" name="Google Shape;130;p21"/>
          <p:cNvPicPr preferRelativeResize="0"/>
          <p:nvPr/>
        </p:nvPicPr>
        <p:blipFill>
          <a:blip r:embed="rId5">
            <a:alphaModFix/>
          </a:blip>
          <a:stretch>
            <a:fillRect/>
          </a:stretch>
        </p:blipFill>
        <p:spPr>
          <a:xfrm>
            <a:off x="949338" y="2777999"/>
            <a:ext cx="1476925" cy="2092675"/>
          </a:xfrm>
          <a:prstGeom prst="rect">
            <a:avLst/>
          </a:prstGeom>
          <a:noFill/>
          <a:ln>
            <a:noFill/>
          </a:ln>
        </p:spPr>
      </p:pic>
      <p:sp>
        <p:nvSpPr>
          <p:cNvPr id="131" name="Google Shape;131;p21"/>
          <p:cNvSpPr txBox="1"/>
          <p:nvPr/>
        </p:nvSpPr>
        <p:spPr>
          <a:xfrm>
            <a:off x="992400" y="1174050"/>
            <a:ext cx="1390800" cy="357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FFFFFF"/>
                </a:solidFill>
                <a:latin typeface="Oswald"/>
                <a:ea typeface="Oswald"/>
                <a:cs typeface="Oswald"/>
                <a:sym typeface="Oswald"/>
              </a:rPr>
              <a:t>Phish - Melee</a:t>
            </a:r>
            <a:endParaRPr sz="1800">
              <a:solidFill>
                <a:srgbClr val="FFFFFF"/>
              </a:solidFill>
              <a:latin typeface="Oswald"/>
              <a:ea typeface="Oswald"/>
              <a:cs typeface="Oswald"/>
              <a:sym typeface="Oswald"/>
            </a:endParaRPr>
          </a:p>
        </p:txBody>
      </p:sp>
      <p:sp>
        <p:nvSpPr>
          <p:cNvPr id="132" name="Google Shape;132;p21"/>
          <p:cNvSpPr txBox="1"/>
          <p:nvPr/>
        </p:nvSpPr>
        <p:spPr>
          <a:xfrm>
            <a:off x="3578725" y="1174050"/>
            <a:ext cx="1943100" cy="403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FFFFFF"/>
                </a:solidFill>
                <a:latin typeface="Oswald"/>
                <a:ea typeface="Oswald"/>
                <a:cs typeface="Oswald"/>
                <a:sym typeface="Oswald"/>
              </a:rPr>
              <a:t>Scrubber - Shooter</a:t>
            </a:r>
            <a:endParaRPr sz="1800">
              <a:solidFill>
                <a:srgbClr val="FFFFFF"/>
              </a:solidFill>
              <a:latin typeface="Oswald"/>
              <a:ea typeface="Oswald"/>
              <a:cs typeface="Oswald"/>
              <a:sym typeface="Oswald"/>
            </a:endParaRPr>
          </a:p>
        </p:txBody>
      </p:sp>
      <p:sp>
        <p:nvSpPr>
          <p:cNvPr id="133" name="Google Shape;133;p21"/>
          <p:cNvSpPr txBox="1"/>
          <p:nvPr/>
        </p:nvSpPr>
        <p:spPr>
          <a:xfrm>
            <a:off x="6338825" y="1128300"/>
            <a:ext cx="1836300" cy="449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FFFFFF"/>
                </a:solidFill>
                <a:latin typeface="Oswald"/>
                <a:ea typeface="Oswald"/>
                <a:cs typeface="Oswald"/>
                <a:sym typeface="Oswald"/>
              </a:rPr>
              <a:t>Trojan - Tank/Brute</a:t>
            </a:r>
            <a:endParaRPr sz="1800">
              <a:solidFill>
                <a:srgbClr val="FFFFFF"/>
              </a:solidFill>
              <a:latin typeface="Oswald"/>
              <a:ea typeface="Oswald"/>
              <a:cs typeface="Oswald"/>
              <a:sym typeface="Oswald"/>
            </a:endParaRPr>
          </a:p>
        </p:txBody>
      </p:sp>
      <p:pic>
        <p:nvPicPr>
          <p:cNvPr id="134" name="Google Shape;134;p21"/>
          <p:cNvPicPr preferRelativeResize="0"/>
          <p:nvPr/>
        </p:nvPicPr>
        <p:blipFill>
          <a:blip r:embed="rId6">
            <a:alphaModFix/>
          </a:blip>
          <a:stretch>
            <a:fillRect/>
          </a:stretch>
        </p:blipFill>
        <p:spPr>
          <a:xfrm>
            <a:off x="3616276" y="1577600"/>
            <a:ext cx="1637449" cy="1489565"/>
          </a:xfrm>
          <a:prstGeom prst="rect">
            <a:avLst/>
          </a:prstGeom>
          <a:noFill/>
          <a:ln>
            <a:noFill/>
          </a:ln>
        </p:spPr>
      </p:pic>
      <p:pic>
        <p:nvPicPr>
          <p:cNvPr id="135" name="Google Shape;135;p21"/>
          <p:cNvPicPr preferRelativeResize="0"/>
          <p:nvPr/>
        </p:nvPicPr>
        <p:blipFill>
          <a:blip r:embed="rId7">
            <a:alphaModFix/>
          </a:blip>
          <a:stretch>
            <a:fillRect/>
          </a:stretch>
        </p:blipFill>
        <p:spPr>
          <a:xfrm>
            <a:off x="3616275" y="3188975"/>
            <a:ext cx="1637450" cy="1681710"/>
          </a:xfrm>
          <a:prstGeom prst="rect">
            <a:avLst/>
          </a:prstGeom>
          <a:noFill/>
          <a:ln>
            <a:noFill/>
          </a:ln>
        </p:spPr>
      </p:pic>
      <p:pic>
        <p:nvPicPr>
          <p:cNvPr id="136" name="Google Shape;136;p21"/>
          <p:cNvPicPr preferRelativeResize="0"/>
          <p:nvPr/>
        </p:nvPicPr>
        <p:blipFill>
          <a:blip r:embed="rId8">
            <a:alphaModFix/>
          </a:blip>
          <a:stretch>
            <a:fillRect/>
          </a:stretch>
        </p:blipFill>
        <p:spPr>
          <a:xfrm>
            <a:off x="5624225" y="1577545"/>
            <a:ext cx="3144799" cy="1050656"/>
          </a:xfrm>
          <a:prstGeom prst="rect">
            <a:avLst/>
          </a:prstGeom>
          <a:noFill/>
          <a:ln>
            <a:noFill/>
          </a:ln>
        </p:spPr>
      </p:pic>
      <p:pic>
        <p:nvPicPr>
          <p:cNvPr id="137" name="Google Shape;137;p21"/>
          <p:cNvPicPr preferRelativeResize="0"/>
          <p:nvPr/>
        </p:nvPicPr>
        <p:blipFill>
          <a:blip r:embed="rId9">
            <a:alphaModFix/>
          </a:blip>
          <a:stretch>
            <a:fillRect/>
          </a:stretch>
        </p:blipFill>
        <p:spPr>
          <a:xfrm>
            <a:off x="5624213" y="2689655"/>
            <a:ext cx="1909867" cy="2181021"/>
          </a:xfrm>
          <a:prstGeom prst="rect">
            <a:avLst/>
          </a:prstGeom>
          <a:noFill/>
          <a:ln>
            <a:noFill/>
          </a:ln>
        </p:spPr>
      </p:pic>
      <p:pic>
        <p:nvPicPr>
          <p:cNvPr id="138" name="Google Shape;138;p21"/>
          <p:cNvPicPr preferRelativeResize="0"/>
          <p:nvPr/>
        </p:nvPicPr>
        <p:blipFill>
          <a:blip r:embed="rId10">
            <a:alphaModFix/>
          </a:blip>
          <a:stretch>
            <a:fillRect/>
          </a:stretch>
        </p:blipFill>
        <p:spPr>
          <a:xfrm>
            <a:off x="7838348" y="3864750"/>
            <a:ext cx="1371149" cy="13711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